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04A40D4" w14:textId="657F0521" w:rsidR="002A43D2" w:rsidRPr="006A73B7" w:rsidRDefault="006478E6" w:rsidP="002A43D2">
      <w:pPr>
        <w:pStyle w:val="Title"/>
        <w:jc w:val="right"/>
        <w:rPr>
          <w:rFonts w:ascii="Raleway" w:hAnsi="Raleway" w:cs="Arial"/>
          <w:sz w:val="52"/>
        </w:rPr>
      </w:pPr>
      <w:r w:rsidRPr="006A73B7">
        <w:rPr>
          <w:rFonts w:ascii="Raleway" w:hAnsi="Raleway" w:cs="Arial"/>
          <w:noProof/>
          <w:sz w:val="52"/>
        </w:rPr>
        <w:drawing>
          <wp:anchor distT="0" distB="0" distL="114300" distR="114300" simplePos="0" relativeHeight="251658240" behindDoc="0" locked="0" layoutInCell="1" allowOverlap="1" wp14:anchorId="0044F02F" wp14:editId="4B628607">
            <wp:simplePos x="0" y="0"/>
            <wp:positionH relativeFrom="page">
              <wp:posOffset>163195</wp:posOffset>
            </wp:positionH>
            <wp:positionV relativeFrom="page">
              <wp:posOffset>283845</wp:posOffset>
            </wp:positionV>
            <wp:extent cx="2449195" cy="1043305"/>
            <wp:effectExtent l="0" t="0" r="0" b="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2449195" cy="1043305"/>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2A43D2" w:rsidRPr="006A73B7">
        <w:rPr>
          <w:rFonts w:ascii="Raleway" w:hAnsi="Raleway" w:cs="Arial"/>
          <w:sz w:val="52"/>
        </w:rPr>
        <w:t>POSITION DESCRIPTION</w:t>
      </w:r>
    </w:p>
    <w:p w14:paraId="4BA5E78C" w14:textId="77777777" w:rsidR="002A43D2" w:rsidRPr="006A73B7" w:rsidRDefault="002A43D2" w:rsidP="00E91FFF">
      <w:pPr>
        <w:spacing w:before="240"/>
        <w:rPr>
          <w:rFonts w:ascii="Raleway" w:hAnsi="Raleway" w:cs="Arial"/>
          <w:i/>
          <w:color w:val="0070C0"/>
          <w:szCs w:val="24"/>
        </w:rPr>
      </w:pPr>
    </w:p>
    <w:p w14:paraId="36B0BA3B" w14:textId="77777777" w:rsidR="006F09E8" w:rsidRPr="006A73B7" w:rsidRDefault="006F09E8" w:rsidP="002A43D2">
      <w:pPr>
        <w:tabs>
          <w:tab w:val="left" w:pos="3600"/>
        </w:tabs>
        <w:rPr>
          <w:rFonts w:ascii="Raleway" w:hAnsi="Raleway" w:cs="Arial"/>
          <w:b/>
          <w:szCs w:val="24"/>
        </w:rPr>
        <w:sectPr w:rsidR="006F09E8" w:rsidRPr="006A73B7" w:rsidSect="006478E6">
          <w:headerReference w:type="even" r:id="rId14"/>
          <w:headerReference w:type="default" r:id="rId15"/>
          <w:footerReference w:type="even" r:id="rId16"/>
          <w:footerReference w:type="default" r:id="rId17"/>
          <w:headerReference w:type="first" r:id="rId18"/>
          <w:footerReference w:type="first" r:id="rId19"/>
          <w:pgSz w:w="11906" w:h="16838" w:code="9"/>
          <w:pgMar w:top="851" w:right="1134" w:bottom="1134" w:left="1134" w:header="680" w:footer="227" w:gutter="0"/>
          <w:cols w:space="720"/>
          <w:docGrid w:linePitch="326"/>
        </w:sectPr>
      </w:pPr>
    </w:p>
    <w:p w14:paraId="712AF34B" w14:textId="2F0FE7B6" w:rsidR="006F09E8" w:rsidRPr="006A73B7" w:rsidRDefault="005A0623" w:rsidP="002A43D2">
      <w:pPr>
        <w:spacing w:before="240"/>
        <w:rPr>
          <w:rFonts w:ascii="Raleway" w:hAnsi="Raleway" w:cs="Arial"/>
          <w:b/>
          <w:sz w:val="22"/>
          <w:szCs w:val="22"/>
        </w:rPr>
      </w:pPr>
      <w:r w:rsidRPr="006A73B7">
        <w:rPr>
          <w:rFonts w:ascii="Raleway" w:hAnsi="Raleway" w:cs="Arial"/>
          <w:b/>
          <w:sz w:val="22"/>
          <w:szCs w:val="22"/>
        </w:rPr>
        <w:t>Office of the Work Health and Safety Commissioner</w:t>
      </w:r>
    </w:p>
    <w:p w14:paraId="46000675" w14:textId="4E2768EF" w:rsidR="00D67F6E" w:rsidRDefault="006F09E8" w:rsidP="00501612">
      <w:pPr>
        <w:tabs>
          <w:tab w:val="left" w:pos="284"/>
          <w:tab w:val="left" w:pos="1418"/>
          <w:tab w:val="left" w:pos="1560"/>
          <w:tab w:val="left" w:pos="1985"/>
        </w:tabs>
        <w:spacing w:before="240"/>
        <w:rPr>
          <w:rFonts w:ascii="Raleway" w:hAnsi="Raleway" w:cs="Arial"/>
          <w:bCs/>
          <w:sz w:val="22"/>
          <w:szCs w:val="22"/>
        </w:rPr>
      </w:pPr>
      <w:r w:rsidRPr="006A73B7">
        <w:rPr>
          <w:rFonts w:ascii="Raleway" w:hAnsi="Raleway" w:cs="Arial"/>
          <w:b/>
          <w:sz w:val="22"/>
          <w:szCs w:val="22"/>
        </w:rPr>
        <w:t>Position Title:</w:t>
      </w:r>
      <w:r w:rsidR="00501612" w:rsidRPr="006A73B7">
        <w:rPr>
          <w:rFonts w:ascii="Raleway" w:hAnsi="Raleway" w:cs="Arial"/>
          <w:b/>
          <w:sz w:val="22"/>
          <w:szCs w:val="22"/>
        </w:rPr>
        <w:tab/>
      </w:r>
      <w:r w:rsidR="0062789C">
        <w:rPr>
          <w:rFonts w:ascii="Raleway" w:hAnsi="Raleway" w:cs="Arial"/>
          <w:bCs/>
          <w:sz w:val="22"/>
          <w:szCs w:val="22"/>
        </w:rPr>
        <w:t>Vulnerable</w:t>
      </w:r>
      <w:r w:rsidR="005A50F2" w:rsidRPr="005A50F2">
        <w:rPr>
          <w:rFonts w:ascii="Raleway" w:hAnsi="Raleway" w:cs="Arial"/>
          <w:bCs/>
          <w:sz w:val="22"/>
          <w:szCs w:val="22"/>
        </w:rPr>
        <w:t xml:space="preserve"> Worker</w:t>
      </w:r>
      <w:r w:rsidR="005A50F2">
        <w:rPr>
          <w:rFonts w:ascii="Raleway" w:hAnsi="Raleway" w:cs="Arial"/>
          <w:b/>
          <w:sz w:val="22"/>
          <w:szCs w:val="22"/>
        </w:rPr>
        <w:t xml:space="preserve"> </w:t>
      </w:r>
      <w:r w:rsidR="003B5593">
        <w:rPr>
          <w:rFonts w:ascii="Raleway" w:hAnsi="Raleway" w:cs="Arial"/>
          <w:bCs/>
          <w:sz w:val="22"/>
          <w:szCs w:val="22"/>
        </w:rPr>
        <w:t>Inspector</w:t>
      </w:r>
    </w:p>
    <w:p w14:paraId="58F1724A" w14:textId="52112F2F" w:rsidR="00B72B14" w:rsidRPr="00B72B14" w:rsidRDefault="00B72B14" w:rsidP="00B72B14">
      <w:pPr>
        <w:pStyle w:val="BodyText"/>
        <w:rPr>
          <w:rFonts w:ascii="Raleway" w:hAnsi="Raleway"/>
        </w:rPr>
      </w:pPr>
      <w:r w:rsidRPr="00B72B14">
        <w:rPr>
          <w:rFonts w:ascii="Raleway" w:hAnsi="Raleway"/>
          <w:b/>
          <w:bCs/>
        </w:rPr>
        <w:t xml:space="preserve">Section: </w:t>
      </w:r>
      <w:r w:rsidRPr="00B72B14">
        <w:rPr>
          <w:rFonts w:ascii="Raleway" w:hAnsi="Raleway"/>
        </w:rPr>
        <w:t>Inspectorate</w:t>
      </w:r>
    </w:p>
    <w:p w14:paraId="3FCA6FCB" w14:textId="4962C630" w:rsidR="005A0623" w:rsidRPr="006A73B7" w:rsidRDefault="006F09E8" w:rsidP="00D27C60">
      <w:pPr>
        <w:spacing w:before="240"/>
        <w:rPr>
          <w:rFonts w:ascii="Raleway" w:hAnsi="Raleway" w:cs="Arial"/>
          <w:color w:val="000000"/>
          <w:sz w:val="22"/>
          <w:szCs w:val="22"/>
        </w:rPr>
      </w:pPr>
      <w:r w:rsidRPr="006A73B7">
        <w:rPr>
          <w:rFonts w:ascii="Raleway" w:hAnsi="Raleway" w:cs="Arial"/>
          <w:bCs/>
          <w:sz w:val="22"/>
          <w:szCs w:val="22"/>
        </w:rPr>
        <w:br w:type="column"/>
      </w:r>
      <w:r w:rsidRPr="006A73B7">
        <w:rPr>
          <w:rFonts w:ascii="Raleway" w:hAnsi="Raleway" w:cs="Arial"/>
          <w:b/>
          <w:sz w:val="22"/>
          <w:szCs w:val="22"/>
        </w:rPr>
        <w:t>Position Number:</w:t>
      </w:r>
      <w:r w:rsidRPr="00B86B5A">
        <w:rPr>
          <w:rFonts w:ascii="Raleway" w:hAnsi="Raleway" w:cs="Arial"/>
          <w:bCs/>
          <w:sz w:val="22"/>
          <w:szCs w:val="22"/>
        </w:rPr>
        <w:t xml:space="preserve"> </w:t>
      </w:r>
      <w:r w:rsidR="00D96777">
        <w:rPr>
          <w:rFonts w:ascii="Raleway" w:hAnsi="Raleway" w:cs="Arial"/>
          <w:bCs/>
          <w:sz w:val="22"/>
          <w:szCs w:val="22"/>
        </w:rPr>
        <w:t>P57949</w:t>
      </w:r>
      <w:r w:rsidR="00D508DC">
        <w:rPr>
          <w:rFonts w:ascii="Raleway" w:hAnsi="Raleway" w:cs="Arial"/>
          <w:bCs/>
          <w:sz w:val="22"/>
          <w:szCs w:val="22"/>
        </w:rPr>
        <w:t>, several</w:t>
      </w:r>
    </w:p>
    <w:p w14:paraId="6545CDB2" w14:textId="5319AFFA" w:rsidR="006F09E8" w:rsidRPr="006A73B7" w:rsidRDefault="006F09E8" w:rsidP="00527C59">
      <w:pPr>
        <w:spacing w:before="240"/>
        <w:rPr>
          <w:rFonts w:ascii="Raleway" w:hAnsi="Raleway" w:cs="Arial"/>
          <w:b/>
          <w:sz w:val="22"/>
          <w:szCs w:val="22"/>
        </w:rPr>
      </w:pPr>
      <w:r w:rsidRPr="006A73B7">
        <w:rPr>
          <w:rFonts w:ascii="Raleway" w:hAnsi="Raleway" w:cs="Arial"/>
          <w:b/>
          <w:sz w:val="22"/>
          <w:szCs w:val="22"/>
        </w:rPr>
        <w:t xml:space="preserve">Classification: </w:t>
      </w:r>
      <w:r w:rsidR="00BB694E">
        <w:rPr>
          <w:rFonts w:ascii="Raleway" w:hAnsi="Raleway" w:cs="Arial"/>
          <w:bCs/>
          <w:sz w:val="22"/>
          <w:szCs w:val="22"/>
        </w:rPr>
        <w:t>WC</w:t>
      </w:r>
      <w:r w:rsidR="004875A6" w:rsidRPr="006A73B7">
        <w:rPr>
          <w:rFonts w:ascii="Raleway" w:hAnsi="Raleway" w:cs="Arial"/>
          <w:bCs/>
          <w:sz w:val="22"/>
          <w:szCs w:val="22"/>
        </w:rPr>
        <w:t>O6</w:t>
      </w:r>
    </w:p>
    <w:p w14:paraId="41F12531" w14:textId="12924E9F" w:rsidR="002A43D2" w:rsidRPr="006A73B7" w:rsidRDefault="002A43D2" w:rsidP="002A43D2">
      <w:pPr>
        <w:spacing w:before="240"/>
        <w:rPr>
          <w:rFonts w:ascii="Raleway" w:hAnsi="Raleway" w:cs="Arial"/>
          <w:b/>
          <w:sz w:val="22"/>
          <w:szCs w:val="22"/>
        </w:rPr>
      </w:pPr>
      <w:r w:rsidRPr="006A73B7">
        <w:rPr>
          <w:rFonts w:ascii="Raleway" w:hAnsi="Raleway" w:cs="Arial"/>
          <w:b/>
          <w:sz w:val="22"/>
          <w:szCs w:val="22"/>
        </w:rPr>
        <w:t xml:space="preserve">Location: </w:t>
      </w:r>
      <w:r w:rsidR="006F09E8" w:rsidRPr="006A73B7">
        <w:rPr>
          <w:rFonts w:ascii="Raleway" w:hAnsi="Raleway" w:cs="Arial"/>
          <w:i/>
          <w:color w:val="0070C0"/>
          <w:sz w:val="22"/>
          <w:szCs w:val="22"/>
        </w:rPr>
        <w:t xml:space="preserve"> </w:t>
      </w:r>
      <w:r w:rsidR="00501612" w:rsidRPr="006A73B7">
        <w:rPr>
          <w:rFonts w:ascii="Raleway" w:hAnsi="Raleway" w:cs="Arial"/>
          <w:bCs/>
          <w:sz w:val="22"/>
          <w:szCs w:val="22"/>
        </w:rPr>
        <w:t xml:space="preserve">Canberra </w:t>
      </w:r>
      <w:r w:rsidR="00CF1DC9" w:rsidRPr="006A73B7">
        <w:rPr>
          <w:rFonts w:ascii="Raleway" w:hAnsi="Raleway" w:cs="Arial"/>
          <w:sz w:val="22"/>
          <w:szCs w:val="22"/>
        </w:rPr>
        <w:t xml:space="preserve">City </w:t>
      </w:r>
    </w:p>
    <w:p w14:paraId="5B2CA87C" w14:textId="404B6099" w:rsidR="002A43D2" w:rsidRPr="006A73B7" w:rsidRDefault="002A43D2" w:rsidP="002A43D2">
      <w:pPr>
        <w:spacing w:before="240"/>
        <w:rPr>
          <w:rFonts w:ascii="Raleway" w:hAnsi="Raleway" w:cs="Arial"/>
          <w:sz w:val="22"/>
          <w:szCs w:val="22"/>
        </w:rPr>
      </w:pPr>
      <w:r w:rsidRPr="006A73B7">
        <w:rPr>
          <w:rFonts w:ascii="Raleway" w:hAnsi="Raleway" w:cs="Arial"/>
          <w:b/>
          <w:sz w:val="22"/>
          <w:szCs w:val="22"/>
        </w:rPr>
        <w:t>Last Reviewed:</w:t>
      </w:r>
      <w:r w:rsidRPr="006A73B7">
        <w:rPr>
          <w:rFonts w:ascii="Raleway" w:hAnsi="Raleway" w:cs="Arial"/>
          <w:bCs/>
          <w:sz w:val="22"/>
          <w:szCs w:val="22"/>
        </w:rPr>
        <w:t xml:space="preserve"> </w:t>
      </w:r>
      <w:r w:rsidR="00011406">
        <w:rPr>
          <w:rFonts w:ascii="Raleway" w:hAnsi="Raleway" w:cs="Arial"/>
          <w:bCs/>
          <w:sz w:val="22"/>
          <w:szCs w:val="22"/>
        </w:rPr>
        <w:t>June 2023</w:t>
      </w:r>
    </w:p>
    <w:p w14:paraId="5B487529" w14:textId="77777777" w:rsidR="006F09E8" w:rsidRPr="006A73B7" w:rsidRDefault="006F09E8" w:rsidP="006C1D05">
      <w:pPr>
        <w:pStyle w:val="Heading1"/>
        <w:pBdr>
          <w:bottom w:val="single" w:sz="12" w:space="1" w:color="auto"/>
        </w:pBdr>
        <w:rPr>
          <w:rFonts w:ascii="Raleway" w:hAnsi="Raleway" w:cs="Arial"/>
          <w:sz w:val="22"/>
          <w:szCs w:val="22"/>
        </w:rPr>
        <w:sectPr w:rsidR="006F09E8" w:rsidRPr="006A73B7" w:rsidSect="009844AC">
          <w:type w:val="continuous"/>
          <w:pgSz w:w="11906" w:h="16838" w:code="9"/>
          <w:pgMar w:top="851" w:right="991" w:bottom="1134" w:left="1134" w:header="680" w:footer="680" w:gutter="0"/>
          <w:cols w:num="2" w:space="427"/>
          <w:docGrid w:linePitch="326"/>
        </w:sectPr>
      </w:pPr>
    </w:p>
    <w:p w14:paraId="4B0EDFC0" w14:textId="77777777" w:rsidR="008C6888" w:rsidRPr="006A73B7" w:rsidRDefault="008C6888" w:rsidP="008C6888">
      <w:pPr>
        <w:pStyle w:val="Heading1"/>
        <w:pBdr>
          <w:bottom w:val="single" w:sz="12" w:space="1" w:color="auto"/>
        </w:pBdr>
        <w:rPr>
          <w:rFonts w:ascii="Raleway" w:hAnsi="Raleway" w:cs="Arial"/>
          <w:sz w:val="24"/>
          <w:szCs w:val="24"/>
        </w:rPr>
      </w:pPr>
      <w:r w:rsidRPr="006A73B7">
        <w:rPr>
          <w:rFonts w:ascii="Raleway" w:hAnsi="Raleway" w:cs="Arial"/>
          <w:sz w:val="24"/>
          <w:szCs w:val="24"/>
        </w:rPr>
        <w:t>WORKSAFE ACT OVERVIEW</w:t>
      </w:r>
    </w:p>
    <w:p w14:paraId="1ABDBFBE" w14:textId="76528DF3" w:rsidR="004E38C9" w:rsidRDefault="004E38C9" w:rsidP="008C6888">
      <w:pPr>
        <w:spacing w:line="276" w:lineRule="auto"/>
        <w:rPr>
          <w:rFonts w:ascii="Raleway" w:hAnsi="Raleway" w:cs="Arial"/>
          <w:bCs/>
          <w:color w:val="000000"/>
          <w:sz w:val="22"/>
          <w:szCs w:val="22"/>
        </w:rPr>
      </w:pPr>
      <w:bookmarkStart w:id="0" w:name="_Hlk27473925"/>
      <w:r w:rsidRPr="00F9069E">
        <w:rPr>
          <w:rFonts w:ascii="Raleway" w:hAnsi="Raleway" w:cs="Arial"/>
          <w:bCs/>
          <w:color w:val="000000"/>
          <w:sz w:val="22"/>
          <w:szCs w:val="22"/>
        </w:rPr>
        <w:t xml:space="preserve">WorkSafe ACT achieves its objectives through a combination of compliance and enforcement, awareness raising, education, </w:t>
      </w:r>
      <w:r w:rsidR="004D0F0A" w:rsidRPr="00F9069E">
        <w:rPr>
          <w:rFonts w:ascii="Raleway" w:hAnsi="Raleway" w:cs="Arial"/>
          <w:bCs/>
          <w:color w:val="000000"/>
          <w:sz w:val="22"/>
          <w:szCs w:val="22"/>
        </w:rPr>
        <w:t>inspection,</w:t>
      </w:r>
      <w:r w:rsidRPr="00F9069E">
        <w:rPr>
          <w:rFonts w:ascii="Raleway" w:hAnsi="Raleway" w:cs="Arial"/>
          <w:bCs/>
          <w:color w:val="000000"/>
          <w:sz w:val="22"/>
          <w:szCs w:val="22"/>
        </w:rPr>
        <w:t xml:space="preserve"> and investigation. It is responsible for monitoring and enforcing compliance by duty holders with the </w:t>
      </w:r>
      <w:r w:rsidRPr="00D97AA1">
        <w:rPr>
          <w:rFonts w:ascii="Raleway" w:hAnsi="Raleway" w:cs="Arial"/>
          <w:bCs/>
          <w:i/>
          <w:iCs/>
          <w:color w:val="000000"/>
          <w:sz w:val="22"/>
          <w:szCs w:val="22"/>
        </w:rPr>
        <w:t>Work Health and Safety Act 2011</w:t>
      </w:r>
      <w:r w:rsidRPr="00F9069E">
        <w:rPr>
          <w:rFonts w:ascii="Raleway" w:hAnsi="Raleway" w:cs="Arial"/>
          <w:bCs/>
          <w:color w:val="000000"/>
          <w:sz w:val="22"/>
          <w:szCs w:val="22"/>
        </w:rPr>
        <w:t xml:space="preserve"> (WHS Act) and associated legislation for dangerous substances, workers’ </w:t>
      </w:r>
      <w:r w:rsidR="004D0F0A" w:rsidRPr="00F9069E">
        <w:rPr>
          <w:rFonts w:ascii="Raleway" w:hAnsi="Raleway" w:cs="Arial"/>
          <w:bCs/>
          <w:color w:val="000000"/>
          <w:sz w:val="22"/>
          <w:szCs w:val="22"/>
        </w:rPr>
        <w:t>compensation,</w:t>
      </w:r>
      <w:r w:rsidRPr="00F9069E">
        <w:rPr>
          <w:rFonts w:ascii="Raleway" w:hAnsi="Raleway" w:cs="Arial"/>
          <w:bCs/>
          <w:color w:val="000000"/>
          <w:sz w:val="22"/>
          <w:szCs w:val="22"/>
        </w:rPr>
        <w:t xml:space="preserve"> and Labour Hire Licensing. </w:t>
      </w:r>
    </w:p>
    <w:p w14:paraId="2E30156E" w14:textId="77777777" w:rsidR="004E38C9" w:rsidRDefault="004E38C9" w:rsidP="008C6888">
      <w:pPr>
        <w:spacing w:line="276" w:lineRule="auto"/>
        <w:rPr>
          <w:rFonts w:ascii="Raleway" w:hAnsi="Raleway" w:cs="Arial"/>
          <w:bCs/>
          <w:color w:val="000000"/>
          <w:sz w:val="22"/>
          <w:szCs w:val="22"/>
        </w:rPr>
      </w:pPr>
      <w:r w:rsidRPr="00F9069E">
        <w:rPr>
          <w:rFonts w:ascii="Raleway" w:hAnsi="Raleway" w:cs="Arial"/>
          <w:bCs/>
          <w:color w:val="000000"/>
          <w:sz w:val="22"/>
          <w:szCs w:val="22"/>
        </w:rPr>
        <w:t xml:space="preserve">WorkSafe ACT is a fully independent office headed by the WHS Commissioner, who is the Territory’s regulator. A planned program of work is currently being implemented to improve our operational efficiency and effectiveness. WorkSafe ACT is committed to cultural and organisational change to become a professional, modern, intelligence-led responsive regulator. </w:t>
      </w:r>
    </w:p>
    <w:p w14:paraId="521F8768" w14:textId="5BCA1254" w:rsidR="00530DE5" w:rsidRPr="00530DE5" w:rsidRDefault="004E38C9" w:rsidP="00530DE5">
      <w:pPr>
        <w:spacing w:line="276" w:lineRule="auto"/>
        <w:rPr>
          <w:rFonts w:ascii="Raleway" w:hAnsi="Raleway" w:cs="Arial"/>
          <w:bCs/>
          <w:color w:val="000000"/>
          <w:sz w:val="22"/>
          <w:szCs w:val="22"/>
        </w:rPr>
      </w:pPr>
      <w:r w:rsidRPr="00F9069E">
        <w:rPr>
          <w:rFonts w:ascii="Raleway" w:hAnsi="Raleway" w:cs="Arial"/>
          <w:bCs/>
          <w:color w:val="000000"/>
          <w:sz w:val="22"/>
          <w:szCs w:val="22"/>
        </w:rPr>
        <w:t>The work we do carries with it an obligation to act in the public interest. It requires standards of professional behaviour and conduct from all employees that promote and maintain public confidence and trust in our work.</w:t>
      </w:r>
      <w:bookmarkEnd w:id="0"/>
    </w:p>
    <w:p w14:paraId="503CEA6C" w14:textId="150DEBE6" w:rsidR="004E38C9" w:rsidRPr="00A25EC2" w:rsidRDefault="004E38C9" w:rsidP="00676922">
      <w:pPr>
        <w:pStyle w:val="Heading1"/>
        <w:pBdr>
          <w:bottom w:val="single" w:sz="12" w:space="1" w:color="auto"/>
        </w:pBdr>
        <w:rPr>
          <w:rFonts w:ascii="Raleway" w:hAnsi="Raleway" w:cs="Arial"/>
          <w:sz w:val="22"/>
          <w:szCs w:val="22"/>
        </w:rPr>
      </w:pPr>
      <w:r w:rsidRPr="00676922">
        <w:rPr>
          <w:rFonts w:ascii="Raleway" w:hAnsi="Raleway" w:cs="Arial"/>
          <w:sz w:val="24"/>
          <w:szCs w:val="24"/>
        </w:rPr>
        <w:t xml:space="preserve">DIVERSITY STATEMENT </w:t>
      </w:r>
    </w:p>
    <w:p w14:paraId="4BFA0B13" w14:textId="77777777" w:rsidR="004E38C9" w:rsidRPr="00530DE5" w:rsidRDefault="004E38C9" w:rsidP="00530DE5">
      <w:pPr>
        <w:spacing w:line="276" w:lineRule="auto"/>
        <w:rPr>
          <w:rFonts w:ascii="Raleway" w:hAnsi="Raleway" w:cs="Arial"/>
          <w:bCs/>
          <w:color w:val="000000"/>
          <w:sz w:val="22"/>
          <w:szCs w:val="22"/>
        </w:rPr>
      </w:pPr>
      <w:r w:rsidRPr="00530DE5">
        <w:rPr>
          <w:rFonts w:ascii="Raleway" w:hAnsi="Raleway" w:cs="Arial"/>
          <w:bCs/>
          <w:color w:val="000000"/>
          <w:sz w:val="22"/>
          <w:szCs w:val="22"/>
        </w:rPr>
        <w:t>The ACT Public Service (ACTPS) is committed to building a culturally diverse workforce and an inclusive workplace. As part of this commitment, women, Aboriginal and Torres Strait Islander peoples, people from linguistically and culturally diverse backgrounds, people with disability and those who identify as LGBTIQA+ are encouraged to apply.</w:t>
      </w:r>
    </w:p>
    <w:p w14:paraId="475B6E6A" w14:textId="0735BCD9" w:rsidR="004960F6" w:rsidRPr="006A73B7" w:rsidRDefault="00CC6C0D" w:rsidP="00676922">
      <w:pPr>
        <w:pStyle w:val="Heading1"/>
        <w:pBdr>
          <w:bottom w:val="single" w:sz="12" w:space="1" w:color="auto"/>
        </w:pBdr>
        <w:rPr>
          <w:rFonts w:ascii="Raleway" w:hAnsi="Raleway" w:cs="Arial"/>
          <w:sz w:val="24"/>
          <w:szCs w:val="24"/>
        </w:rPr>
      </w:pPr>
      <w:bookmarkStart w:id="1" w:name="_Hlk40046391"/>
      <w:r w:rsidRPr="006A73B7">
        <w:rPr>
          <w:rFonts w:ascii="Raleway" w:hAnsi="Raleway" w:cs="Arial"/>
          <w:sz w:val="24"/>
          <w:szCs w:val="24"/>
        </w:rPr>
        <w:t xml:space="preserve">POSITION </w:t>
      </w:r>
      <w:r w:rsidRPr="00676922">
        <w:rPr>
          <w:rFonts w:ascii="Raleway" w:hAnsi="Raleway" w:cs="Arial"/>
          <w:sz w:val="24"/>
          <w:szCs w:val="24"/>
        </w:rPr>
        <w:t>OVERVIEW</w:t>
      </w:r>
      <w:r w:rsidRPr="006A73B7">
        <w:rPr>
          <w:rFonts w:ascii="Raleway" w:hAnsi="Raleway" w:cs="Arial"/>
          <w:sz w:val="24"/>
          <w:szCs w:val="24"/>
        </w:rPr>
        <w:t xml:space="preserve"> </w:t>
      </w:r>
    </w:p>
    <w:bookmarkEnd w:id="1"/>
    <w:p w14:paraId="58EF22D3" w14:textId="5C9F8E9A" w:rsidR="00011406" w:rsidRPr="00011406" w:rsidRDefault="0062789C" w:rsidP="00011406">
      <w:pPr>
        <w:spacing w:line="276" w:lineRule="auto"/>
        <w:rPr>
          <w:rFonts w:ascii="Raleway" w:hAnsi="Raleway" w:cs="Arial"/>
          <w:bCs/>
          <w:color w:val="000000"/>
          <w:sz w:val="22"/>
          <w:szCs w:val="22"/>
        </w:rPr>
      </w:pPr>
      <w:r>
        <w:rPr>
          <w:rFonts w:ascii="Raleway" w:hAnsi="Raleway" w:cs="Arial"/>
          <w:bCs/>
          <w:color w:val="000000"/>
          <w:sz w:val="22"/>
          <w:szCs w:val="22"/>
        </w:rPr>
        <w:t>We</w:t>
      </w:r>
      <w:r w:rsidR="00011406" w:rsidRPr="00011406">
        <w:rPr>
          <w:rFonts w:ascii="Raleway" w:hAnsi="Raleway" w:cs="Arial"/>
          <w:bCs/>
          <w:color w:val="000000"/>
          <w:sz w:val="22"/>
          <w:szCs w:val="22"/>
        </w:rPr>
        <w:t xml:space="preserve"> contribute to the reduction of physical and psychological harm to workers across ACT workplaces. Inspectors, as members of the inspectorate are responsible for providing compliance and enforcement services across workplaces in the ACT and Jervis Bay Territory. The Inspectorate undertakes a range of important functions including promoting WHS</w:t>
      </w:r>
      <w:r>
        <w:rPr>
          <w:rFonts w:ascii="Raleway" w:hAnsi="Raleway" w:cs="Arial"/>
          <w:bCs/>
          <w:color w:val="000000"/>
          <w:sz w:val="22"/>
          <w:szCs w:val="22"/>
        </w:rPr>
        <w:t>, workers’ compensation and labour hire licensing</w:t>
      </w:r>
      <w:r w:rsidR="00011406" w:rsidRPr="00011406">
        <w:rPr>
          <w:rFonts w:ascii="Raleway" w:hAnsi="Raleway" w:cs="Arial"/>
          <w:bCs/>
          <w:color w:val="000000"/>
          <w:sz w:val="22"/>
          <w:szCs w:val="22"/>
        </w:rPr>
        <w:t xml:space="preserve"> </w:t>
      </w:r>
      <w:r>
        <w:rPr>
          <w:rFonts w:ascii="Raleway" w:hAnsi="Raleway" w:cs="Arial"/>
          <w:bCs/>
          <w:color w:val="000000"/>
          <w:sz w:val="22"/>
          <w:szCs w:val="22"/>
        </w:rPr>
        <w:t>by</w:t>
      </w:r>
      <w:r w:rsidR="00011406" w:rsidRPr="00011406">
        <w:rPr>
          <w:rFonts w:ascii="Raleway" w:hAnsi="Raleway" w:cs="Arial"/>
          <w:bCs/>
          <w:color w:val="000000"/>
          <w:sz w:val="22"/>
          <w:szCs w:val="22"/>
        </w:rPr>
        <w:t xml:space="preserve"> providing advice, information and assistance, and other compliance and enforcement activities to assist duty holders comply with their obligations. </w:t>
      </w:r>
    </w:p>
    <w:p w14:paraId="6917E153" w14:textId="518E639E" w:rsidR="00011406" w:rsidRPr="00011406" w:rsidRDefault="00011406" w:rsidP="00011406">
      <w:pPr>
        <w:spacing w:line="276" w:lineRule="auto"/>
        <w:rPr>
          <w:rFonts w:ascii="Raleway" w:hAnsi="Raleway" w:cs="Arial"/>
          <w:bCs/>
          <w:color w:val="000000"/>
          <w:sz w:val="22"/>
          <w:szCs w:val="22"/>
        </w:rPr>
      </w:pPr>
      <w:r w:rsidRPr="00011406">
        <w:rPr>
          <w:rFonts w:ascii="Raleway" w:hAnsi="Raleway" w:cs="Arial"/>
          <w:bCs/>
          <w:color w:val="000000"/>
          <w:sz w:val="22"/>
          <w:szCs w:val="22"/>
        </w:rPr>
        <w:t>The day-to-day activities of the Inspectorate include participating in proactive programs and campaigns, liaising with industry stakeholders, unions, workers and the general public, and undertaking inspections, investigations and audits across a range of ACT workplaces.</w:t>
      </w:r>
    </w:p>
    <w:p w14:paraId="542C23D6" w14:textId="77777777" w:rsidR="00011406" w:rsidRPr="00011406" w:rsidRDefault="00011406" w:rsidP="00D42B92">
      <w:pPr>
        <w:spacing w:line="276" w:lineRule="auto"/>
        <w:rPr>
          <w:rFonts w:ascii="Raleway" w:hAnsi="Raleway" w:cs="Arial"/>
          <w:bCs/>
          <w:color w:val="000000"/>
          <w:sz w:val="22"/>
          <w:szCs w:val="22"/>
        </w:rPr>
      </w:pPr>
      <w:r w:rsidRPr="00011406">
        <w:rPr>
          <w:rFonts w:ascii="Raleway" w:hAnsi="Raleway" w:cs="Arial"/>
          <w:bCs/>
          <w:color w:val="000000"/>
          <w:sz w:val="22"/>
          <w:szCs w:val="22"/>
        </w:rPr>
        <w:lastRenderedPageBreak/>
        <w:t xml:space="preserve">The Inspectorate consists of several internal teams. Each team serves a unique and important function with the shared goal of supporting the health, safety and wellbeing of ACT workers. </w:t>
      </w:r>
    </w:p>
    <w:p w14:paraId="3C67BE28" w14:textId="77777777" w:rsidR="00011406" w:rsidRPr="00011406" w:rsidRDefault="00011406" w:rsidP="00011406">
      <w:pPr>
        <w:spacing w:after="120" w:line="276" w:lineRule="auto"/>
        <w:rPr>
          <w:rFonts w:ascii="Raleway" w:hAnsi="Raleway" w:cs="Arial"/>
          <w:bCs/>
          <w:color w:val="000000"/>
          <w:sz w:val="22"/>
          <w:szCs w:val="22"/>
        </w:rPr>
      </w:pPr>
      <w:r w:rsidRPr="00011406">
        <w:rPr>
          <w:rFonts w:ascii="Raleway" w:hAnsi="Raleway" w:cs="Arial"/>
          <w:bCs/>
          <w:color w:val="000000"/>
          <w:sz w:val="22"/>
          <w:szCs w:val="22"/>
        </w:rPr>
        <w:t xml:space="preserve">Teams within the Inspectorate include: </w:t>
      </w:r>
    </w:p>
    <w:p w14:paraId="72F6D035" w14:textId="77777777" w:rsidR="00011406" w:rsidRDefault="00011406" w:rsidP="00011406">
      <w:pPr>
        <w:pStyle w:val="ListParagraph"/>
        <w:numPr>
          <w:ilvl w:val="0"/>
          <w:numId w:val="19"/>
        </w:numPr>
        <w:suppressAutoHyphens w:val="0"/>
        <w:autoSpaceDE w:val="0"/>
        <w:autoSpaceDN w:val="0"/>
        <w:adjustRightInd w:val="0"/>
        <w:spacing w:before="120" w:after="0"/>
        <w:rPr>
          <w:rFonts w:ascii="Raleway" w:hAnsi="Raleway" w:cs="Arial"/>
          <w:color w:val="000000"/>
          <w:sz w:val="22"/>
          <w:szCs w:val="22"/>
        </w:rPr>
      </w:pPr>
      <w:r>
        <w:rPr>
          <w:rFonts w:ascii="Raleway" w:hAnsi="Raleway" w:cs="Arial"/>
          <w:color w:val="000000"/>
          <w:sz w:val="22"/>
          <w:szCs w:val="22"/>
        </w:rPr>
        <w:t xml:space="preserve">Construction </w:t>
      </w:r>
    </w:p>
    <w:p w14:paraId="019E6CA1" w14:textId="77777777" w:rsidR="00011406" w:rsidRDefault="00011406" w:rsidP="00011406">
      <w:pPr>
        <w:pStyle w:val="ListParagraph"/>
        <w:numPr>
          <w:ilvl w:val="0"/>
          <w:numId w:val="19"/>
        </w:numPr>
        <w:suppressAutoHyphens w:val="0"/>
        <w:autoSpaceDE w:val="0"/>
        <w:autoSpaceDN w:val="0"/>
        <w:adjustRightInd w:val="0"/>
        <w:spacing w:before="120" w:after="0"/>
        <w:rPr>
          <w:rFonts w:ascii="Raleway" w:hAnsi="Raleway" w:cs="Arial"/>
          <w:color w:val="000000"/>
          <w:sz w:val="22"/>
          <w:szCs w:val="22"/>
        </w:rPr>
      </w:pPr>
      <w:r>
        <w:rPr>
          <w:rFonts w:ascii="Raleway" w:hAnsi="Raleway" w:cs="Arial"/>
          <w:color w:val="000000"/>
          <w:sz w:val="22"/>
          <w:szCs w:val="22"/>
        </w:rPr>
        <w:t>Civil Construction</w:t>
      </w:r>
    </w:p>
    <w:p w14:paraId="35BA1B34" w14:textId="77777777" w:rsidR="00011406" w:rsidRDefault="00011406" w:rsidP="00011406">
      <w:pPr>
        <w:pStyle w:val="ListParagraph"/>
        <w:numPr>
          <w:ilvl w:val="0"/>
          <w:numId w:val="19"/>
        </w:numPr>
        <w:suppressAutoHyphens w:val="0"/>
        <w:autoSpaceDE w:val="0"/>
        <w:autoSpaceDN w:val="0"/>
        <w:adjustRightInd w:val="0"/>
        <w:spacing w:before="120" w:after="0"/>
        <w:rPr>
          <w:rFonts w:ascii="Raleway" w:hAnsi="Raleway" w:cs="Arial"/>
          <w:color w:val="000000"/>
          <w:sz w:val="22"/>
          <w:szCs w:val="22"/>
        </w:rPr>
      </w:pPr>
      <w:r>
        <w:rPr>
          <w:rFonts w:ascii="Raleway" w:hAnsi="Raleway" w:cs="Arial"/>
          <w:color w:val="000000"/>
          <w:sz w:val="22"/>
          <w:szCs w:val="22"/>
        </w:rPr>
        <w:t>General (</w:t>
      </w:r>
      <w:r w:rsidRPr="00F21076">
        <w:rPr>
          <w:rFonts w:ascii="Raleway" w:hAnsi="Raleway" w:cs="Arial"/>
          <w:i/>
          <w:iCs/>
          <w:color w:val="000000"/>
          <w:sz w:val="22"/>
          <w:szCs w:val="22"/>
        </w:rPr>
        <w:t>retail, hospitality</w:t>
      </w:r>
      <w:r>
        <w:rPr>
          <w:rFonts w:ascii="Raleway" w:hAnsi="Raleway" w:cs="Arial"/>
          <w:i/>
          <w:iCs/>
          <w:color w:val="000000"/>
          <w:sz w:val="22"/>
          <w:szCs w:val="22"/>
        </w:rPr>
        <w:t>, education and health sectors</w:t>
      </w:r>
      <w:r w:rsidRPr="00F21076">
        <w:rPr>
          <w:rFonts w:ascii="Raleway" w:hAnsi="Raleway" w:cs="Arial"/>
          <w:i/>
          <w:iCs/>
          <w:color w:val="000000"/>
          <w:sz w:val="22"/>
          <w:szCs w:val="22"/>
        </w:rPr>
        <w:t xml:space="preserve"> etc</w:t>
      </w:r>
      <w:r>
        <w:rPr>
          <w:rFonts w:ascii="Raleway" w:hAnsi="Raleway" w:cs="Arial"/>
          <w:color w:val="000000"/>
          <w:sz w:val="22"/>
          <w:szCs w:val="22"/>
        </w:rPr>
        <w:t xml:space="preserve">) </w:t>
      </w:r>
    </w:p>
    <w:p w14:paraId="3FB27501" w14:textId="77777777" w:rsidR="00011406" w:rsidRDefault="00011406" w:rsidP="00011406">
      <w:pPr>
        <w:pStyle w:val="ListParagraph"/>
        <w:numPr>
          <w:ilvl w:val="0"/>
          <w:numId w:val="19"/>
        </w:numPr>
        <w:suppressAutoHyphens w:val="0"/>
        <w:autoSpaceDE w:val="0"/>
        <w:autoSpaceDN w:val="0"/>
        <w:adjustRightInd w:val="0"/>
        <w:spacing w:before="120" w:after="0"/>
        <w:rPr>
          <w:rFonts w:ascii="Raleway" w:hAnsi="Raleway" w:cs="Arial"/>
          <w:color w:val="000000"/>
          <w:sz w:val="22"/>
          <w:szCs w:val="22"/>
        </w:rPr>
      </w:pPr>
      <w:r>
        <w:rPr>
          <w:rFonts w:ascii="Raleway" w:hAnsi="Raleway" w:cs="Arial"/>
          <w:color w:val="000000"/>
          <w:sz w:val="22"/>
          <w:szCs w:val="22"/>
        </w:rPr>
        <w:t xml:space="preserve">Psychosocial </w:t>
      </w:r>
    </w:p>
    <w:p w14:paraId="3C3F87DF" w14:textId="5657753B" w:rsidR="00011406" w:rsidRDefault="0062789C" w:rsidP="00011406">
      <w:pPr>
        <w:pStyle w:val="ListParagraph"/>
        <w:numPr>
          <w:ilvl w:val="0"/>
          <w:numId w:val="19"/>
        </w:numPr>
        <w:suppressAutoHyphens w:val="0"/>
        <w:autoSpaceDE w:val="0"/>
        <w:autoSpaceDN w:val="0"/>
        <w:adjustRightInd w:val="0"/>
        <w:spacing w:before="120" w:after="0"/>
        <w:rPr>
          <w:rFonts w:ascii="Raleway" w:hAnsi="Raleway" w:cs="Arial"/>
          <w:color w:val="000000"/>
          <w:sz w:val="22"/>
          <w:szCs w:val="22"/>
        </w:rPr>
      </w:pPr>
      <w:r>
        <w:rPr>
          <w:rFonts w:ascii="Raleway" w:hAnsi="Raleway" w:cs="Arial"/>
          <w:color w:val="000000"/>
          <w:sz w:val="22"/>
          <w:szCs w:val="22"/>
        </w:rPr>
        <w:t>Vulnerable Workers</w:t>
      </w:r>
    </w:p>
    <w:p w14:paraId="6C4C4E0D" w14:textId="67131636" w:rsidR="00011406" w:rsidRDefault="00011406" w:rsidP="00011406">
      <w:pPr>
        <w:pStyle w:val="ListParagraph"/>
        <w:numPr>
          <w:ilvl w:val="0"/>
          <w:numId w:val="19"/>
        </w:numPr>
        <w:suppressAutoHyphens w:val="0"/>
        <w:autoSpaceDE w:val="0"/>
        <w:autoSpaceDN w:val="0"/>
        <w:adjustRightInd w:val="0"/>
        <w:spacing w:before="120" w:after="0"/>
        <w:rPr>
          <w:rFonts w:ascii="Raleway" w:hAnsi="Raleway" w:cs="Arial"/>
          <w:color w:val="000000"/>
          <w:sz w:val="22"/>
          <w:szCs w:val="22"/>
        </w:rPr>
      </w:pPr>
      <w:r>
        <w:rPr>
          <w:rFonts w:ascii="Raleway" w:hAnsi="Raleway" w:cs="Arial"/>
          <w:color w:val="000000"/>
          <w:sz w:val="22"/>
          <w:szCs w:val="22"/>
        </w:rPr>
        <w:t xml:space="preserve">Investigations, and </w:t>
      </w:r>
    </w:p>
    <w:p w14:paraId="465B32F9" w14:textId="77777777" w:rsidR="00011406" w:rsidRPr="003455BF" w:rsidRDefault="00011406" w:rsidP="00D42B92">
      <w:pPr>
        <w:pStyle w:val="ListParagraph"/>
        <w:numPr>
          <w:ilvl w:val="0"/>
          <w:numId w:val="19"/>
        </w:numPr>
        <w:suppressAutoHyphens w:val="0"/>
        <w:autoSpaceDE w:val="0"/>
        <w:autoSpaceDN w:val="0"/>
        <w:adjustRightInd w:val="0"/>
        <w:spacing w:before="120"/>
        <w:rPr>
          <w:rFonts w:ascii="Raleway" w:hAnsi="Raleway" w:cs="Arial"/>
          <w:color w:val="000000"/>
          <w:sz w:val="22"/>
          <w:szCs w:val="22"/>
        </w:rPr>
      </w:pPr>
      <w:r>
        <w:rPr>
          <w:rFonts w:ascii="Raleway" w:hAnsi="Raleway" w:cs="Arial"/>
          <w:color w:val="000000"/>
          <w:sz w:val="22"/>
          <w:szCs w:val="22"/>
        </w:rPr>
        <w:t>Occupational Hygiene.</w:t>
      </w:r>
    </w:p>
    <w:p w14:paraId="2C04635F" w14:textId="5D499C43" w:rsidR="001C6677" w:rsidRPr="00817D84" w:rsidRDefault="00071F06" w:rsidP="0062789C">
      <w:pPr>
        <w:spacing w:line="276" w:lineRule="auto"/>
        <w:rPr>
          <w:rFonts w:ascii="Raleway" w:hAnsi="Raleway" w:cs="Arial"/>
          <w:bCs/>
          <w:color w:val="000000"/>
          <w:sz w:val="22"/>
          <w:szCs w:val="22"/>
        </w:rPr>
      </w:pPr>
      <w:r>
        <w:rPr>
          <w:rFonts w:ascii="Raleway" w:hAnsi="Raleway" w:cs="Arial"/>
          <w:bCs/>
          <w:color w:val="000000"/>
          <w:sz w:val="22"/>
          <w:szCs w:val="22"/>
        </w:rPr>
        <w:t xml:space="preserve">Vulnerable workers include </w:t>
      </w:r>
      <w:r w:rsidR="0062789C" w:rsidRPr="0062789C">
        <w:rPr>
          <w:rFonts w:ascii="Raleway" w:hAnsi="Raleway" w:cs="Arial"/>
          <w:bCs/>
          <w:color w:val="000000"/>
          <w:sz w:val="22"/>
          <w:szCs w:val="22"/>
        </w:rPr>
        <w:t>workers who are new to a job or task and/or young or otherwise especially vulnerable due to age or cultural, linguistic and other potential barriers to experiencing health and safety at work.</w:t>
      </w:r>
      <w:r w:rsidR="00F94CBE">
        <w:rPr>
          <w:rFonts w:ascii="Raleway" w:hAnsi="Raleway" w:cs="Arial"/>
          <w:bCs/>
          <w:color w:val="000000"/>
          <w:sz w:val="22"/>
          <w:szCs w:val="22"/>
        </w:rPr>
        <w:t xml:space="preserve"> </w:t>
      </w:r>
      <w:r w:rsidR="00995462">
        <w:rPr>
          <w:rFonts w:ascii="Raleway" w:hAnsi="Raleway" w:cs="Arial"/>
          <w:bCs/>
          <w:color w:val="000000"/>
          <w:sz w:val="22"/>
          <w:szCs w:val="22"/>
        </w:rPr>
        <w:t xml:space="preserve">As </w:t>
      </w:r>
      <w:r w:rsidR="00011406">
        <w:rPr>
          <w:rFonts w:ascii="Raleway" w:hAnsi="Raleway" w:cs="Arial"/>
          <w:bCs/>
          <w:color w:val="000000"/>
          <w:sz w:val="22"/>
          <w:szCs w:val="22"/>
        </w:rPr>
        <w:t>a</w:t>
      </w:r>
      <w:r w:rsidR="004875A6" w:rsidRPr="00530DE5">
        <w:rPr>
          <w:rFonts w:ascii="Raleway" w:hAnsi="Raleway" w:cs="Arial"/>
          <w:bCs/>
          <w:color w:val="000000"/>
          <w:sz w:val="22"/>
          <w:szCs w:val="22"/>
        </w:rPr>
        <w:t xml:space="preserve"> </w:t>
      </w:r>
      <w:r w:rsidR="0062789C">
        <w:rPr>
          <w:rFonts w:ascii="Raleway" w:hAnsi="Raleway" w:cs="Arial"/>
          <w:bCs/>
          <w:color w:val="000000"/>
          <w:sz w:val="22"/>
          <w:szCs w:val="22"/>
        </w:rPr>
        <w:t>Vulnerable</w:t>
      </w:r>
      <w:r w:rsidR="00D71483" w:rsidRPr="004B7781">
        <w:rPr>
          <w:rFonts w:ascii="Raleway" w:hAnsi="Raleway" w:cs="Arial"/>
          <w:bCs/>
          <w:color w:val="000000"/>
          <w:sz w:val="22"/>
          <w:szCs w:val="22"/>
        </w:rPr>
        <w:t xml:space="preserve"> Worker</w:t>
      </w:r>
      <w:r w:rsidR="004B7781">
        <w:rPr>
          <w:rFonts w:ascii="Raleway" w:hAnsi="Raleway" w:cs="Arial"/>
          <w:bCs/>
          <w:color w:val="000000"/>
          <w:sz w:val="22"/>
          <w:szCs w:val="22"/>
        </w:rPr>
        <w:t>s</w:t>
      </w:r>
      <w:r w:rsidR="00D71483">
        <w:rPr>
          <w:rFonts w:ascii="Raleway" w:hAnsi="Raleway" w:cs="Arial"/>
          <w:bCs/>
          <w:color w:val="000000"/>
          <w:sz w:val="22"/>
          <w:szCs w:val="22"/>
        </w:rPr>
        <w:t xml:space="preserve"> </w:t>
      </w:r>
      <w:r w:rsidR="00B248FA">
        <w:rPr>
          <w:rFonts w:ascii="Raleway" w:hAnsi="Raleway" w:cs="Arial"/>
          <w:bCs/>
          <w:color w:val="000000"/>
          <w:sz w:val="22"/>
          <w:szCs w:val="22"/>
        </w:rPr>
        <w:t>Inspector</w:t>
      </w:r>
      <w:r w:rsidR="00777620">
        <w:rPr>
          <w:rFonts w:ascii="Raleway" w:hAnsi="Raleway" w:cs="Arial"/>
          <w:bCs/>
          <w:color w:val="000000"/>
          <w:sz w:val="22"/>
          <w:szCs w:val="22"/>
        </w:rPr>
        <w:t>, you will</w:t>
      </w:r>
      <w:r w:rsidR="00804858">
        <w:rPr>
          <w:rFonts w:ascii="Raleway" w:hAnsi="Raleway" w:cs="Arial"/>
          <w:bCs/>
          <w:color w:val="000000"/>
          <w:sz w:val="22"/>
          <w:szCs w:val="22"/>
        </w:rPr>
        <w:t xml:space="preserve"> work collaboratively with </w:t>
      </w:r>
      <w:r w:rsidR="001B5E89">
        <w:rPr>
          <w:rFonts w:ascii="Raleway" w:hAnsi="Raleway" w:cs="Arial"/>
          <w:bCs/>
          <w:color w:val="000000"/>
          <w:sz w:val="22"/>
          <w:szCs w:val="22"/>
        </w:rPr>
        <w:t>the</w:t>
      </w:r>
      <w:r w:rsidR="00804858">
        <w:rPr>
          <w:rFonts w:ascii="Raleway" w:hAnsi="Raleway" w:cs="Arial"/>
          <w:bCs/>
          <w:color w:val="000000"/>
          <w:sz w:val="22"/>
          <w:szCs w:val="22"/>
        </w:rPr>
        <w:t xml:space="preserve"> internal teams</w:t>
      </w:r>
      <w:r w:rsidR="00777620">
        <w:rPr>
          <w:rFonts w:ascii="Raleway" w:hAnsi="Raleway" w:cs="Arial"/>
          <w:bCs/>
          <w:color w:val="000000"/>
          <w:sz w:val="22"/>
          <w:szCs w:val="22"/>
        </w:rPr>
        <w:t xml:space="preserve"> </w:t>
      </w:r>
      <w:r w:rsidR="0086081C" w:rsidRPr="001715AC">
        <w:rPr>
          <w:rFonts w:ascii="Raleway" w:hAnsi="Raleway" w:cs="Arial"/>
          <w:bCs/>
          <w:color w:val="000000"/>
          <w:sz w:val="22"/>
          <w:szCs w:val="22"/>
        </w:rPr>
        <w:t>participating in proactive programs and campaigns, liaising with industry stakeholders, unions, workers and the general public, and undertaking inspections, investigations and audits across a range of ACT workplaces.</w:t>
      </w:r>
      <w:r w:rsidR="0057743A">
        <w:rPr>
          <w:rFonts w:ascii="Raleway" w:hAnsi="Raleway" w:cs="Arial"/>
          <w:bCs/>
          <w:color w:val="000000"/>
          <w:sz w:val="22"/>
          <w:szCs w:val="22"/>
        </w:rPr>
        <w:t xml:space="preserve"> </w:t>
      </w:r>
      <w:r w:rsidR="00A46559">
        <w:rPr>
          <w:rFonts w:ascii="Raleway" w:hAnsi="Raleway" w:cs="Arial"/>
          <w:bCs/>
          <w:color w:val="000000"/>
          <w:sz w:val="22"/>
          <w:szCs w:val="22"/>
        </w:rPr>
        <w:t xml:space="preserve">You will </w:t>
      </w:r>
      <w:r w:rsidR="00593090">
        <w:rPr>
          <w:rFonts w:ascii="Raleway" w:hAnsi="Raleway" w:cs="Arial"/>
          <w:bCs/>
          <w:color w:val="000000"/>
          <w:sz w:val="22"/>
          <w:szCs w:val="22"/>
        </w:rPr>
        <w:t>be responsible for</w:t>
      </w:r>
      <w:r w:rsidR="00A46559">
        <w:rPr>
          <w:rFonts w:ascii="Raleway" w:hAnsi="Raleway" w:cs="Arial"/>
          <w:bCs/>
          <w:color w:val="000000"/>
          <w:sz w:val="22"/>
          <w:szCs w:val="22"/>
        </w:rPr>
        <w:t xml:space="preserve"> engag</w:t>
      </w:r>
      <w:r w:rsidR="00593090">
        <w:rPr>
          <w:rFonts w:ascii="Raleway" w:hAnsi="Raleway" w:cs="Arial"/>
          <w:bCs/>
          <w:color w:val="000000"/>
          <w:sz w:val="22"/>
          <w:szCs w:val="22"/>
        </w:rPr>
        <w:t>ing</w:t>
      </w:r>
      <w:r w:rsidR="00A46559">
        <w:rPr>
          <w:rFonts w:ascii="Raleway" w:hAnsi="Raleway" w:cs="Arial"/>
          <w:bCs/>
          <w:color w:val="000000"/>
          <w:sz w:val="22"/>
          <w:szCs w:val="22"/>
        </w:rPr>
        <w:t xml:space="preserve"> with </w:t>
      </w:r>
      <w:r w:rsidR="0062789C">
        <w:rPr>
          <w:rFonts w:ascii="Raleway" w:hAnsi="Raleway" w:cs="Arial"/>
          <w:bCs/>
          <w:color w:val="000000"/>
          <w:sz w:val="22"/>
          <w:szCs w:val="22"/>
        </w:rPr>
        <w:t>vulnerable</w:t>
      </w:r>
      <w:r w:rsidR="00A46559">
        <w:rPr>
          <w:rFonts w:ascii="Raleway" w:hAnsi="Raleway" w:cs="Arial"/>
          <w:bCs/>
          <w:color w:val="000000"/>
          <w:sz w:val="22"/>
          <w:szCs w:val="22"/>
        </w:rPr>
        <w:t xml:space="preserve"> workers and develop</w:t>
      </w:r>
      <w:r w:rsidR="007C16A8">
        <w:rPr>
          <w:rFonts w:ascii="Raleway" w:hAnsi="Raleway" w:cs="Arial"/>
          <w:bCs/>
          <w:color w:val="000000"/>
          <w:sz w:val="22"/>
          <w:szCs w:val="22"/>
        </w:rPr>
        <w:t>ing</w:t>
      </w:r>
      <w:r w:rsidR="00A46559">
        <w:rPr>
          <w:rFonts w:ascii="Raleway" w:hAnsi="Raleway" w:cs="Arial"/>
          <w:bCs/>
          <w:color w:val="000000"/>
          <w:sz w:val="22"/>
          <w:szCs w:val="22"/>
        </w:rPr>
        <w:t xml:space="preserve"> positive relationships with apprentices</w:t>
      </w:r>
      <w:r w:rsidR="0062789C">
        <w:rPr>
          <w:rFonts w:ascii="Raleway" w:hAnsi="Raleway" w:cs="Arial"/>
          <w:bCs/>
          <w:color w:val="000000"/>
          <w:sz w:val="22"/>
          <w:szCs w:val="22"/>
        </w:rPr>
        <w:t>, trainees</w:t>
      </w:r>
      <w:r w:rsidR="00A46559">
        <w:rPr>
          <w:rFonts w:ascii="Raleway" w:hAnsi="Raleway" w:cs="Arial"/>
          <w:bCs/>
          <w:color w:val="000000"/>
          <w:sz w:val="22"/>
          <w:szCs w:val="22"/>
        </w:rPr>
        <w:t xml:space="preserve"> and employers</w:t>
      </w:r>
      <w:r w:rsidR="00C7640F">
        <w:rPr>
          <w:rFonts w:ascii="Raleway" w:hAnsi="Raleway" w:cs="Arial"/>
          <w:bCs/>
          <w:color w:val="000000"/>
          <w:sz w:val="22"/>
          <w:szCs w:val="22"/>
        </w:rPr>
        <w:t xml:space="preserve"> to ensure better practices are embedded in ACT workplaces</w:t>
      </w:r>
      <w:r w:rsidR="00A46559">
        <w:rPr>
          <w:rFonts w:ascii="Raleway" w:hAnsi="Raleway" w:cs="Arial"/>
          <w:bCs/>
          <w:color w:val="000000"/>
          <w:sz w:val="22"/>
          <w:szCs w:val="22"/>
        </w:rPr>
        <w:t>.</w:t>
      </w:r>
      <w:r w:rsidR="00BC17FC" w:rsidRPr="00BC17FC">
        <w:rPr>
          <w:rFonts w:ascii="Raleway" w:hAnsi="Raleway" w:cs="Arial"/>
          <w:bCs/>
          <w:color w:val="000000"/>
          <w:sz w:val="22"/>
          <w:szCs w:val="22"/>
        </w:rPr>
        <w:t xml:space="preserve"> </w:t>
      </w:r>
    </w:p>
    <w:p w14:paraId="0B725C24" w14:textId="2CBAAD34" w:rsidR="00817D84" w:rsidRPr="00817D84" w:rsidRDefault="00011406" w:rsidP="00817D84">
      <w:pPr>
        <w:spacing w:line="276" w:lineRule="auto"/>
        <w:rPr>
          <w:rFonts w:ascii="Raleway" w:hAnsi="Raleway" w:cs="Arial"/>
          <w:bCs/>
          <w:color w:val="000000"/>
          <w:sz w:val="22"/>
          <w:szCs w:val="22"/>
        </w:rPr>
      </w:pPr>
      <w:r>
        <w:rPr>
          <w:rFonts w:ascii="Raleway" w:hAnsi="Raleway" w:cs="Arial"/>
          <w:color w:val="000000" w:themeColor="text1"/>
          <w:sz w:val="22"/>
          <w:szCs w:val="22"/>
        </w:rPr>
        <w:t>Y</w:t>
      </w:r>
      <w:r w:rsidR="00AB0DB1" w:rsidRPr="1929911B">
        <w:rPr>
          <w:rFonts w:ascii="Raleway" w:hAnsi="Raleway" w:cs="Arial"/>
          <w:color w:val="000000" w:themeColor="text1"/>
          <w:sz w:val="22"/>
          <w:szCs w:val="22"/>
        </w:rPr>
        <w:t>ou will also be</w:t>
      </w:r>
      <w:r w:rsidR="00777620" w:rsidRPr="1929911B">
        <w:rPr>
          <w:rFonts w:ascii="Raleway" w:hAnsi="Raleway" w:cs="Arial"/>
          <w:color w:val="000000" w:themeColor="text1"/>
          <w:sz w:val="22"/>
          <w:szCs w:val="22"/>
        </w:rPr>
        <w:t xml:space="preserve"> wor</w:t>
      </w:r>
      <w:r w:rsidR="002C7AAB" w:rsidRPr="1929911B">
        <w:rPr>
          <w:rFonts w:ascii="Raleway" w:hAnsi="Raleway" w:cs="Arial"/>
          <w:color w:val="000000" w:themeColor="text1"/>
          <w:sz w:val="22"/>
          <w:szCs w:val="22"/>
        </w:rPr>
        <w:t>king</w:t>
      </w:r>
      <w:r w:rsidR="004B7781" w:rsidRPr="1929911B">
        <w:rPr>
          <w:rFonts w:ascii="Raleway" w:hAnsi="Raleway" w:cs="Arial"/>
          <w:color w:val="000000" w:themeColor="text1"/>
          <w:sz w:val="22"/>
          <w:szCs w:val="22"/>
        </w:rPr>
        <w:t xml:space="preserve"> </w:t>
      </w:r>
      <w:r w:rsidR="003D2DF8" w:rsidRPr="1929911B">
        <w:rPr>
          <w:rFonts w:ascii="Raleway" w:hAnsi="Raleway" w:cs="Arial"/>
          <w:color w:val="000000" w:themeColor="text1"/>
          <w:sz w:val="22"/>
          <w:szCs w:val="22"/>
        </w:rPr>
        <w:t xml:space="preserve">alongside the </w:t>
      </w:r>
      <w:r w:rsidR="00BF7008" w:rsidRPr="1929911B">
        <w:rPr>
          <w:rFonts w:ascii="Raleway" w:hAnsi="Raleway" w:cs="Arial"/>
          <w:color w:val="000000" w:themeColor="text1"/>
          <w:sz w:val="22"/>
          <w:szCs w:val="22"/>
        </w:rPr>
        <w:t xml:space="preserve">Young Workers Coordinator </w:t>
      </w:r>
      <w:r w:rsidR="00B92E9B" w:rsidRPr="1929911B">
        <w:rPr>
          <w:rFonts w:ascii="Raleway" w:hAnsi="Raleway" w:cs="Arial"/>
          <w:color w:val="000000" w:themeColor="text1"/>
          <w:sz w:val="22"/>
          <w:szCs w:val="22"/>
        </w:rPr>
        <w:t xml:space="preserve">to promote </w:t>
      </w:r>
      <w:r>
        <w:rPr>
          <w:rFonts w:ascii="Raleway" w:hAnsi="Raleway" w:cs="Arial"/>
          <w:color w:val="000000" w:themeColor="text1"/>
          <w:sz w:val="22"/>
          <w:szCs w:val="22"/>
        </w:rPr>
        <w:t xml:space="preserve">and </w:t>
      </w:r>
      <w:r w:rsidR="00B92E9B" w:rsidRPr="1929911B">
        <w:rPr>
          <w:rFonts w:ascii="Raleway" w:hAnsi="Raleway" w:cs="Arial"/>
          <w:color w:val="000000" w:themeColor="text1"/>
          <w:sz w:val="22"/>
          <w:szCs w:val="22"/>
        </w:rPr>
        <w:t xml:space="preserve">meet the objectives of the </w:t>
      </w:r>
      <w:r w:rsidR="00B92E9B" w:rsidRPr="00011406">
        <w:rPr>
          <w:rFonts w:ascii="Raleway" w:hAnsi="Raleway" w:cs="Arial"/>
          <w:i/>
          <w:iCs/>
          <w:color w:val="000000" w:themeColor="text1"/>
          <w:sz w:val="22"/>
          <w:szCs w:val="22"/>
        </w:rPr>
        <w:t xml:space="preserve">Young Workers Strategy </w:t>
      </w:r>
      <w:r w:rsidR="0091097B" w:rsidRPr="00011406">
        <w:rPr>
          <w:rFonts w:ascii="Raleway" w:hAnsi="Raleway" w:cs="Arial"/>
          <w:i/>
          <w:iCs/>
          <w:color w:val="000000" w:themeColor="text1"/>
          <w:sz w:val="22"/>
          <w:szCs w:val="22"/>
        </w:rPr>
        <w:t>2021-2023</w:t>
      </w:r>
      <w:r w:rsidR="0091097B" w:rsidRPr="1929911B">
        <w:rPr>
          <w:rFonts w:ascii="Raleway" w:hAnsi="Raleway" w:cs="Arial"/>
          <w:color w:val="000000" w:themeColor="text1"/>
          <w:sz w:val="22"/>
          <w:szCs w:val="22"/>
        </w:rPr>
        <w:t xml:space="preserve"> (the Strategy), and the other relevant strategies, including the </w:t>
      </w:r>
      <w:r w:rsidR="0091097B" w:rsidRPr="00011406">
        <w:rPr>
          <w:rFonts w:ascii="Raleway" w:hAnsi="Raleway" w:cs="Arial"/>
          <w:i/>
          <w:iCs/>
          <w:color w:val="000000" w:themeColor="text1"/>
          <w:sz w:val="22"/>
          <w:szCs w:val="22"/>
        </w:rPr>
        <w:t>Psychosocial Strategy 2021</w:t>
      </w:r>
      <w:r w:rsidR="00A71E89" w:rsidRPr="00011406">
        <w:rPr>
          <w:rFonts w:ascii="Raleway" w:hAnsi="Raleway" w:cs="Arial"/>
          <w:i/>
          <w:iCs/>
          <w:color w:val="000000" w:themeColor="text1"/>
          <w:sz w:val="22"/>
          <w:szCs w:val="22"/>
        </w:rPr>
        <w:t>-23</w:t>
      </w:r>
      <w:r w:rsidR="00A71E89" w:rsidRPr="1929911B">
        <w:rPr>
          <w:rFonts w:ascii="Raleway" w:hAnsi="Raleway" w:cs="Arial"/>
          <w:color w:val="000000" w:themeColor="text1"/>
          <w:sz w:val="22"/>
          <w:szCs w:val="22"/>
        </w:rPr>
        <w:t>.</w:t>
      </w:r>
      <w:r w:rsidR="001D0874" w:rsidRPr="1929911B">
        <w:rPr>
          <w:rFonts w:ascii="Raleway" w:hAnsi="Raleway" w:cs="Arial"/>
          <w:color w:val="000000" w:themeColor="text1"/>
          <w:sz w:val="22"/>
          <w:szCs w:val="22"/>
        </w:rPr>
        <w:t xml:space="preserve"> You </w:t>
      </w:r>
      <w:r w:rsidR="4D8C4558" w:rsidRPr="1929911B">
        <w:rPr>
          <w:rFonts w:ascii="Raleway" w:hAnsi="Raleway" w:cs="Arial"/>
          <w:color w:val="000000" w:themeColor="text1"/>
          <w:sz w:val="22"/>
          <w:szCs w:val="22"/>
        </w:rPr>
        <w:t>will</w:t>
      </w:r>
      <w:r w:rsidR="001D0874" w:rsidRPr="1929911B">
        <w:rPr>
          <w:rFonts w:ascii="Raleway" w:hAnsi="Raleway" w:cs="Arial"/>
          <w:color w:val="000000" w:themeColor="text1"/>
          <w:sz w:val="22"/>
          <w:szCs w:val="22"/>
        </w:rPr>
        <w:t xml:space="preserve"> attend </w:t>
      </w:r>
      <w:r w:rsidR="00AB141B" w:rsidRPr="1929911B">
        <w:rPr>
          <w:rFonts w:ascii="Raleway" w:hAnsi="Raleway" w:cs="Arial"/>
          <w:color w:val="000000" w:themeColor="text1"/>
          <w:sz w:val="22"/>
          <w:szCs w:val="22"/>
        </w:rPr>
        <w:t xml:space="preserve">events with the Young Workers Coordinator to </w:t>
      </w:r>
      <w:r w:rsidR="007E3F7A" w:rsidRPr="1929911B">
        <w:rPr>
          <w:rFonts w:ascii="Raleway" w:hAnsi="Raleway" w:cs="Arial"/>
          <w:color w:val="000000" w:themeColor="text1"/>
          <w:sz w:val="22"/>
          <w:szCs w:val="22"/>
        </w:rPr>
        <w:t>build relationships with young workers</w:t>
      </w:r>
      <w:r w:rsidR="003F4F5F" w:rsidRPr="1929911B">
        <w:rPr>
          <w:rFonts w:ascii="Raleway" w:hAnsi="Raleway" w:cs="Arial"/>
          <w:color w:val="000000" w:themeColor="text1"/>
          <w:sz w:val="22"/>
          <w:szCs w:val="22"/>
        </w:rPr>
        <w:t>,</w:t>
      </w:r>
      <w:r w:rsidR="007E3F7A" w:rsidRPr="1929911B">
        <w:rPr>
          <w:rFonts w:ascii="Raleway" w:hAnsi="Raleway" w:cs="Arial"/>
          <w:color w:val="000000" w:themeColor="text1"/>
          <w:sz w:val="22"/>
          <w:szCs w:val="22"/>
        </w:rPr>
        <w:t xml:space="preserve"> and communicate evidence-based work health and safety</w:t>
      </w:r>
      <w:r w:rsidR="00D42B92">
        <w:rPr>
          <w:rFonts w:ascii="Raleway" w:hAnsi="Raleway" w:cs="Arial"/>
          <w:color w:val="000000" w:themeColor="text1"/>
          <w:sz w:val="22"/>
          <w:szCs w:val="22"/>
        </w:rPr>
        <w:t xml:space="preserve">, workers’ compensation and labour hire </w:t>
      </w:r>
      <w:r w:rsidR="0091736D">
        <w:rPr>
          <w:rFonts w:ascii="Raleway" w:hAnsi="Raleway" w:cs="Arial"/>
          <w:color w:val="000000" w:themeColor="text1"/>
          <w:sz w:val="22"/>
          <w:szCs w:val="22"/>
        </w:rPr>
        <w:t>licensing</w:t>
      </w:r>
      <w:r w:rsidR="007E3F7A" w:rsidRPr="1929911B">
        <w:rPr>
          <w:rFonts w:ascii="Raleway" w:hAnsi="Raleway" w:cs="Arial"/>
          <w:color w:val="000000" w:themeColor="text1"/>
          <w:sz w:val="22"/>
          <w:szCs w:val="22"/>
        </w:rPr>
        <w:t xml:space="preserve"> information. </w:t>
      </w:r>
    </w:p>
    <w:p w14:paraId="1E2393C7" w14:textId="64AA8D25" w:rsidR="00CC6C0D" w:rsidRPr="006A73B7" w:rsidRDefault="00CC6C0D" w:rsidP="00676922">
      <w:pPr>
        <w:pStyle w:val="Heading1"/>
        <w:pBdr>
          <w:bottom w:val="single" w:sz="12" w:space="1" w:color="auto"/>
        </w:pBdr>
        <w:rPr>
          <w:rFonts w:ascii="Raleway" w:hAnsi="Raleway" w:cs="Arial"/>
          <w:sz w:val="24"/>
          <w:szCs w:val="24"/>
        </w:rPr>
      </w:pPr>
      <w:r w:rsidRPr="006A73B7">
        <w:rPr>
          <w:rFonts w:ascii="Raleway" w:hAnsi="Raleway" w:cs="Arial"/>
          <w:sz w:val="24"/>
          <w:szCs w:val="24"/>
        </w:rPr>
        <w:t xml:space="preserve">ROLE / RESPONSIBILITIES </w:t>
      </w:r>
    </w:p>
    <w:p w14:paraId="52767039" w14:textId="6AD3315F" w:rsidR="00BB3AE6" w:rsidRDefault="00EC4A6F" w:rsidP="00EC4A6F">
      <w:pPr>
        <w:spacing w:after="120" w:line="276" w:lineRule="auto"/>
      </w:pPr>
      <w:r w:rsidRPr="00EC4A6F">
        <w:rPr>
          <w:rFonts w:ascii="Raleway" w:hAnsi="Raleway" w:cs="Arial"/>
          <w:sz w:val="22"/>
          <w:szCs w:val="22"/>
        </w:rPr>
        <w:t>Under limited direction, you may be required to:</w:t>
      </w:r>
    </w:p>
    <w:p w14:paraId="4349F60E" w14:textId="5CC66613" w:rsidR="000369A9" w:rsidRPr="00407DB3" w:rsidRDefault="00D42B92" w:rsidP="00530DE5">
      <w:pPr>
        <w:pStyle w:val="Default"/>
        <w:numPr>
          <w:ilvl w:val="0"/>
          <w:numId w:val="18"/>
        </w:numPr>
        <w:spacing w:before="120" w:after="120"/>
        <w:rPr>
          <w:rFonts w:ascii="Raleway" w:hAnsi="Raleway" w:cs="Arial"/>
          <w:color w:val="auto"/>
          <w:sz w:val="22"/>
          <w:szCs w:val="22"/>
        </w:rPr>
      </w:pPr>
      <w:r>
        <w:rPr>
          <w:rFonts w:ascii="Raleway" w:hAnsi="Raleway" w:cs="Arial"/>
          <w:color w:val="auto"/>
          <w:sz w:val="22"/>
          <w:szCs w:val="22"/>
        </w:rPr>
        <w:t>a</w:t>
      </w:r>
      <w:r w:rsidR="00F71158" w:rsidRPr="00407DB3">
        <w:rPr>
          <w:rFonts w:ascii="Raleway" w:hAnsi="Raleway" w:cs="Arial"/>
          <w:color w:val="auto"/>
          <w:sz w:val="22"/>
          <w:szCs w:val="22"/>
        </w:rPr>
        <w:t>ttend and represent WorkSafe ACT at events</w:t>
      </w:r>
      <w:r w:rsidR="008C4C26" w:rsidRPr="00407DB3">
        <w:rPr>
          <w:rFonts w:ascii="Raleway" w:hAnsi="Raleway" w:cs="Arial"/>
          <w:color w:val="auto"/>
          <w:sz w:val="22"/>
          <w:szCs w:val="22"/>
        </w:rPr>
        <w:t>, including delivering presentations</w:t>
      </w:r>
      <w:r w:rsidR="00D4595F" w:rsidRPr="00407DB3">
        <w:rPr>
          <w:rFonts w:ascii="Raleway" w:hAnsi="Raleway" w:cs="Arial"/>
          <w:color w:val="auto"/>
          <w:sz w:val="22"/>
          <w:szCs w:val="22"/>
        </w:rPr>
        <w:t xml:space="preserve"> </w:t>
      </w:r>
      <w:r w:rsidR="006967D3" w:rsidRPr="00407DB3">
        <w:rPr>
          <w:rFonts w:ascii="Raleway" w:hAnsi="Raleway" w:cs="Arial"/>
          <w:color w:val="auto"/>
          <w:sz w:val="22"/>
          <w:szCs w:val="22"/>
        </w:rPr>
        <w:t>on work health and safety</w:t>
      </w:r>
      <w:r>
        <w:rPr>
          <w:rFonts w:ascii="Raleway" w:hAnsi="Raleway" w:cs="Arial"/>
          <w:color w:val="auto"/>
          <w:sz w:val="22"/>
          <w:szCs w:val="22"/>
        </w:rPr>
        <w:t>, workers’ compensation and labour hire licensing</w:t>
      </w:r>
      <w:r w:rsidR="006967D3" w:rsidRPr="00407DB3">
        <w:rPr>
          <w:rFonts w:ascii="Raleway" w:hAnsi="Raleway" w:cs="Arial"/>
          <w:color w:val="auto"/>
          <w:sz w:val="22"/>
          <w:szCs w:val="22"/>
        </w:rPr>
        <w:t xml:space="preserve"> matters </w:t>
      </w:r>
      <w:r w:rsidR="00D4595F" w:rsidRPr="00407DB3">
        <w:rPr>
          <w:rFonts w:ascii="Raleway" w:hAnsi="Raleway" w:cs="Arial"/>
          <w:color w:val="auto"/>
          <w:sz w:val="22"/>
          <w:szCs w:val="22"/>
        </w:rPr>
        <w:t xml:space="preserve">to </w:t>
      </w:r>
      <w:r w:rsidR="0062789C">
        <w:rPr>
          <w:rFonts w:ascii="Raleway" w:hAnsi="Raleway" w:cs="Arial"/>
          <w:color w:val="auto"/>
          <w:sz w:val="22"/>
          <w:szCs w:val="22"/>
        </w:rPr>
        <w:t xml:space="preserve">vulnerable </w:t>
      </w:r>
      <w:r w:rsidR="00D4595F" w:rsidRPr="00407DB3">
        <w:rPr>
          <w:rFonts w:ascii="Raleway" w:hAnsi="Raleway" w:cs="Arial"/>
          <w:color w:val="auto"/>
          <w:sz w:val="22"/>
          <w:szCs w:val="22"/>
        </w:rPr>
        <w:t>workers</w:t>
      </w:r>
      <w:r w:rsidR="00BA0B53" w:rsidRPr="00407DB3">
        <w:rPr>
          <w:rFonts w:ascii="Raleway" w:hAnsi="Raleway" w:cs="Arial"/>
          <w:color w:val="auto"/>
          <w:sz w:val="22"/>
          <w:szCs w:val="22"/>
        </w:rPr>
        <w:t>,</w:t>
      </w:r>
      <w:r w:rsidR="00FA7943" w:rsidRPr="00407DB3">
        <w:rPr>
          <w:rFonts w:ascii="Raleway" w:hAnsi="Raleway" w:cs="Arial"/>
          <w:color w:val="auto"/>
          <w:sz w:val="22"/>
          <w:szCs w:val="22"/>
        </w:rPr>
        <w:t xml:space="preserve"> their</w:t>
      </w:r>
      <w:r w:rsidR="00D4595F" w:rsidRPr="00407DB3">
        <w:rPr>
          <w:rFonts w:ascii="Raleway" w:hAnsi="Raleway" w:cs="Arial"/>
          <w:color w:val="auto"/>
          <w:sz w:val="22"/>
          <w:szCs w:val="22"/>
        </w:rPr>
        <w:t xml:space="preserve"> empl</w:t>
      </w:r>
      <w:r w:rsidR="007D1A8B" w:rsidRPr="00407DB3">
        <w:rPr>
          <w:rFonts w:ascii="Raleway" w:hAnsi="Raleway" w:cs="Arial"/>
          <w:color w:val="auto"/>
          <w:sz w:val="22"/>
          <w:szCs w:val="22"/>
        </w:rPr>
        <w:t>o</w:t>
      </w:r>
      <w:r w:rsidR="00D4595F" w:rsidRPr="00407DB3">
        <w:rPr>
          <w:rFonts w:ascii="Raleway" w:hAnsi="Raleway" w:cs="Arial"/>
          <w:color w:val="auto"/>
          <w:sz w:val="22"/>
          <w:szCs w:val="22"/>
        </w:rPr>
        <w:t xml:space="preserve">yers and other </w:t>
      </w:r>
      <w:r w:rsidR="00817D84" w:rsidRPr="00407DB3">
        <w:rPr>
          <w:rFonts w:ascii="Raleway" w:hAnsi="Raleway" w:cs="Arial"/>
          <w:color w:val="auto"/>
          <w:sz w:val="22"/>
          <w:szCs w:val="22"/>
        </w:rPr>
        <w:t>stakeholders.</w:t>
      </w:r>
      <w:r w:rsidR="006967D3" w:rsidRPr="00407DB3">
        <w:rPr>
          <w:rFonts w:ascii="Raleway" w:hAnsi="Raleway" w:cs="Arial"/>
          <w:color w:val="auto"/>
          <w:sz w:val="22"/>
          <w:szCs w:val="22"/>
        </w:rPr>
        <w:t xml:space="preserve"> </w:t>
      </w:r>
    </w:p>
    <w:p w14:paraId="62CAB933" w14:textId="3933DA0D" w:rsidR="00A974DA" w:rsidRDefault="7AC7AAEA" w:rsidP="00D4595F">
      <w:pPr>
        <w:pStyle w:val="Default"/>
        <w:numPr>
          <w:ilvl w:val="0"/>
          <w:numId w:val="18"/>
        </w:numPr>
        <w:spacing w:before="120" w:after="120"/>
        <w:rPr>
          <w:rFonts w:ascii="Raleway" w:hAnsi="Raleway" w:cs="Arial"/>
          <w:color w:val="auto"/>
          <w:sz w:val="22"/>
          <w:szCs w:val="22"/>
        </w:rPr>
      </w:pPr>
      <w:r w:rsidRPr="1929911B">
        <w:rPr>
          <w:rFonts w:ascii="Raleway" w:hAnsi="Raleway" w:cs="Arial"/>
          <w:color w:val="auto"/>
          <w:sz w:val="22"/>
          <w:szCs w:val="22"/>
        </w:rPr>
        <w:t xml:space="preserve">conduct workplace visits, audits, and </w:t>
      </w:r>
      <w:r w:rsidR="00A974DA" w:rsidRPr="00A974DA">
        <w:rPr>
          <w:rFonts w:ascii="Raleway" w:hAnsi="Raleway" w:cs="Arial"/>
          <w:color w:val="auto"/>
          <w:sz w:val="22"/>
          <w:szCs w:val="22"/>
        </w:rPr>
        <w:t xml:space="preserve">identify non-compliance with legislation and recommend appropriate responses to enable persons conducting a business or undertaking to achieve compliance </w:t>
      </w:r>
    </w:p>
    <w:p w14:paraId="534B0D07" w14:textId="2F2BCCEE" w:rsidR="00E618B9" w:rsidRDefault="00A974DA" w:rsidP="00D4595F">
      <w:pPr>
        <w:pStyle w:val="Default"/>
        <w:numPr>
          <w:ilvl w:val="0"/>
          <w:numId w:val="18"/>
        </w:numPr>
        <w:spacing w:before="120" w:after="120"/>
        <w:rPr>
          <w:rFonts w:ascii="Raleway" w:hAnsi="Raleway" w:cs="Arial"/>
          <w:color w:val="auto"/>
          <w:sz w:val="22"/>
          <w:szCs w:val="22"/>
        </w:rPr>
      </w:pPr>
      <w:r w:rsidRPr="00A974DA">
        <w:rPr>
          <w:rFonts w:ascii="Raleway" w:hAnsi="Raleway" w:cs="Arial"/>
          <w:color w:val="auto"/>
          <w:sz w:val="22"/>
          <w:szCs w:val="22"/>
        </w:rPr>
        <w:t xml:space="preserve">undertake </w:t>
      </w:r>
      <w:r w:rsidR="0091736D">
        <w:rPr>
          <w:rFonts w:ascii="Raleway" w:hAnsi="Raleway" w:cs="Arial"/>
          <w:color w:val="auto"/>
          <w:sz w:val="22"/>
          <w:szCs w:val="22"/>
        </w:rPr>
        <w:t xml:space="preserve">relevant </w:t>
      </w:r>
      <w:r w:rsidRPr="00A974DA">
        <w:rPr>
          <w:rFonts w:ascii="Raleway" w:hAnsi="Raleway" w:cs="Arial"/>
          <w:color w:val="auto"/>
          <w:sz w:val="22"/>
          <w:szCs w:val="22"/>
        </w:rPr>
        <w:t>research and make recommendations to senior management based on best practice principles</w:t>
      </w:r>
    </w:p>
    <w:p w14:paraId="7EC89B68" w14:textId="726E3E46" w:rsidR="00E618B9" w:rsidRDefault="117DA9D5" w:rsidP="00D4595F">
      <w:pPr>
        <w:pStyle w:val="Default"/>
        <w:numPr>
          <w:ilvl w:val="0"/>
          <w:numId w:val="18"/>
        </w:numPr>
        <w:spacing w:before="120" w:after="120"/>
        <w:rPr>
          <w:rFonts w:ascii="Raleway" w:hAnsi="Raleway" w:cs="Arial"/>
          <w:color w:val="auto"/>
          <w:sz w:val="22"/>
          <w:szCs w:val="22"/>
        </w:rPr>
      </w:pPr>
      <w:r w:rsidRPr="1929911B">
        <w:rPr>
          <w:rFonts w:ascii="Raleway" w:hAnsi="Raleway" w:cs="Arial"/>
          <w:color w:val="auto"/>
          <w:sz w:val="22"/>
          <w:szCs w:val="22"/>
        </w:rPr>
        <w:t>p</w:t>
      </w:r>
      <w:r w:rsidR="00A974DA" w:rsidRPr="1929911B">
        <w:rPr>
          <w:rFonts w:ascii="Raleway" w:hAnsi="Raleway" w:cs="Arial"/>
          <w:color w:val="auto"/>
          <w:sz w:val="22"/>
          <w:szCs w:val="22"/>
        </w:rPr>
        <w:t>rovide</w:t>
      </w:r>
      <w:r w:rsidR="00A974DA" w:rsidRPr="00A974DA">
        <w:rPr>
          <w:rFonts w:ascii="Raleway" w:hAnsi="Raleway" w:cs="Arial"/>
          <w:color w:val="auto"/>
          <w:sz w:val="22"/>
          <w:szCs w:val="22"/>
        </w:rPr>
        <w:t xml:space="preserve"> technical and operational information to industry, workers and other stakeholders on related matters including risk management, workers’ compensation, labour hire licensing, dangerous substances or long service leave</w:t>
      </w:r>
    </w:p>
    <w:p w14:paraId="60145A26" w14:textId="77777777" w:rsidR="00E618B9" w:rsidRDefault="00A974DA" w:rsidP="00D4595F">
      <w:pPr>
        <w:pStyle w:val="Default"/>
        <w:numPr>
          <w:ilvl w:val="0"/>
          <w:numId w:val="18"/>
        </w:numPr>
        <w:spacing w:before="120" w:after="120"/>
        <w:rPr>
          <w:rFonts w:ascii="Raleway" w:hAnsi="Raleway" w:cs="Arial"/>
          <w:color w:val="auto"/>
          <w:sz w:val="22"/>
          <w:szCs w:val="22"/>
        </w:rPr>
      </w:pPr>
      <w:r w:rsidRPr="00A974DA">
        <w:rPr>
          <w:rFonts w:ascii="Raleway" w:hAnsi="Raleway" w:cs="Arial"/>
          <w:color w:val="auto"/>
          <w:sz w:val="22"/>
          <w:szCs w:val="22"/>
        </w:rPr>
        <w:t>produce reports and conduct reviews of technical information arising out of serious workplace incidents, complaints and assessments</w:t>
      </w:r>
    </w:p>
    <w:p w14:paraId="36ACA1C4" w14:textId="77777777" w:rsidR="00F125CB" w:rsidRDefault="00A974DA" w:rsidP="00D4595F">
      <w:pPr>
        <w:pStyle w:val="Default"/>
        <w:numPr>
          <w:ilvl w:val="0"/>
          <w:numId w:val="18"/>
        </w:numPr>
        <w:spacing w:before="120" w:after="120"/>
        <w:rPr>
          <w:rFonts w:ascii="Raleway" w:hAnsi="Raleway" w:cs="Arial"/>
          <w:color w:val="auto"/>
          <w:sz w:val="22"/>
          <w:szCs w:val="22"/>
        </w:rPr>
      </w:pPr>
      <w:r w:rsidRPr="00A974DA">
        <w:rPr>
          <w:rFonts w:ascii="Raleway" w:hAnsi="Raleway" w:cs="Arial"/>
          <w:color w:val="auto"/>
          <w:sz w:val="22"/>
          <w:szCs w:val="22"/>
        </w:rPr>
        <w:t xml:space="preserve">conduct enquires to resolve issues through the provision of timely incident response services  </w:t>
      </w:r>
    </w:p>
    <w:p w14:paraId="4C91E142" w14:textId="7791FD3A" w:rsidR="00E618B9" w:rsidRDefault="00A974DA" w:rsidP="00D4595F">
      <w:pPr>
        <w:pStyle w:val="Default"/>
        <w:numPr>
          <w:ilvl w:val="0"/>
          <w:numId w:val="18"/>
        </w:numPr>
        <w:spacing w:before="120" w:after="120"/>
        <w:rPr>
          <w:rFonts w:ascii="Raleway" w:hAnsi="Raleway" w:cs="Arial"/>
          <w:color w:val="auto"/>
          <w:sz w:val="22"/>
          <w:szCs w:val="22"/>
        </w:rPr>
      </w:pPr>
      <w:r w:rsidRPr="00A974DA">
        <w:rPr>
          <w:rFonts w:ascii="Raleway" w:hAnsi="Raleway" w:cs="Arial"/>
          <w:color w:val="auto"/>
          <w:sz w:val="22"/>
          <w:szCs w:val="22"/>
        </w:rPr>
        <w:lastRenderedPageBreak/>
        <w:t>present at external forums on behalf of WorkSafe ACT such as industry working parties, seminars and presentations</w:t>
      </w:r>
    </w:p>
    <w:p w14:paraId="330F8C75" w14:textId="77777777" w:rsidR="00E618B9" w:rsidRDefault="00A974DA" w:rsidP="00D4595F">
      <w:pPr>
        <w:pStyle w:val="Default"/>
        <w:numPr>
          <w:ilvl w:val="0"/>
          <w:numId w:val="18"/>
        </w:numPr>
        <w:spacing w:before="120" w:after="120"/>
        <w:rPr>
          <w:rFonts w:ascii="Raleway" w:hAnsi="Raleway" w:cs="Arial"/>
          <w:color w:val="auto"/>
          <w:sz w:val="22"/>
          <w:szCs w:val="22"/>
        </w:rPr>
      </w:pPr>
      <w:r w:rsidRPr="00A974DA">
        <w:rPr>
          <w:rFonts w:ascii="Raleway" w:hAnsi="Raleway" w:cs="Arial"/>
          <w:color w:val="auto"/>
          <w:sz w:val="22"/>
          <w:szCs w:val="22"/>
        </w:rPr>
        <w:t>prepare accountable documents; including planning documents, inspection reports, licence application assessments, file notes, technical reports, statutory notices, policies, briefing documents and other correspondence</w:t>
      </w:r>
    </w:p>
    <w:p w14:paraId="39114A9F" w14:textId="42BEFDCA" w:rsidR="004E6757" w:rsidRDefault="00A974DA" w:rsidP="00D4595F">
      <w:pPr>
        <w:pStyle w:val="Default"/>
        <w:numPr>
          <w:ilvl w:val="0"/>
          <w:numId w:val="18"/>
        </w:numPr>
        <w:spacing w:before="120" w:after="120"/>
        <w:rPr>
          <w:rFonts w:ascii="Raleway" w:hAnsi="Raleway" w:cs="Arial"/>
          <w:color w:val="auto"/>
          <w:sz w:val="22"/>
          <w:szCs w:val="22"/>
        </w:rPr>
      </w:pPr>
      <w:r w:rsidRPr="00A974DA">
        <w:rPr>
          <w:rFonts w:ascii="Raleway" w:hAnsi="Raleway" w:cs="Arial"/>
          <w:color w:val="auto"/>
          <w:sz w:val="22"/>
          <w:szCs w:val="22"/>
        </w:rPr>
        <w:t xml:space="preserve">identify emerging </w:t>
      </w:r>
      <w:r w:rsidR="00D42B92">
        <w:rPr>
          <w:rFonts w:ascii="Raleway" w:hAnsi="Raleway" w:cs="Arial"/>
          <w:color w:val="auto"/>
          <w:sz w:val="22"/>
          <w:szCs w:val="22"/>
        </w:rPr>
        <w:t xml:space="preserve">work health and safety </w:t>
      </w:r>
      <w:r w:rsidRPr="00A974DA">
        <w:rPr>
          <w:rFonts w:ascii="Raleway" w:hAnsi="Raleway" w:cs="Arial"/>
          <w:color w:val="auto"/>
          <w:sz w:val="22"/>
          <w:szCs w:val="22"/>
        </w:rPr>
        <w:t>trends and issues to provide evidence for the development and review of technical and operational plans. policies, procedures, documents and interventions</w:t>
      </w:r>
    </w:p>
    <w:p w14:paraId="29C13157" w14:textId="245140B3" w:rsidR="004E6757" w:rsidRPr="004E6757" w:rsidRDefault="00A974DA" w:rsidP="00D4595F">
      <w:pPr>
        <w:pStyle w:val="Default"/>
        <w:numPr>
          <w:ilvl w:val="0"/>
          <w:numId w:val="18"/>
        </w:numPr>
        <w:spacing w:before="120" w:after="120"/>
        <w:rPr>
          <w:rFonts w:ascii="Raleway" w:hAnsi="Raleway" w:cs="Arial"/>
          <w:color w:val="auto"/>
          <w:sz w:val="22"/>
          <w:szCs w:val="22"/>
        </w:rPr>
      </w:pPr>
      <w:r w:rsidRPr="00A974DA">
        <w:rPr>
          <w:rFonts w:ascii="Raleway" w:hAnsi="Raleway" w:cs="Arial"/>
          <w:color w:val="auto"/>
          <w:sz w:val="22"/>
          <w:szCs w:val="22"/>
        </w:rPr>
        <w:t>understand the ACTPS values covering ethical standards and a demonstrated self - awareness, professionalism and a proven commitment to the ongoing integration of workplace respect, equity and diversity</w:t>
      </w:r>
      <w:r w:rsidRPr="004E6757">
        <w:rPr>
          <w:rFonts w:ascii="Raleway" w:hAnsi="Raleway" w:cs="Arial"/>
          <w:color w:val="auto"/>
          <w:sz w:val="22"/>
          <w:szCs w:val="22"/>
        </w:rPr>
        <w:t xml:space="preserve"> work practices and </w:t>
      </w:r>
      <w:r w:rsidR="00D42B92">
        <w:rPr>
          <w:rFonts w:ascii="Raleway" w:hAnsi="Raleway" w:cs="Arial"/>
          <w:color w:val="auto"/>
          <w:sz w:val="22"/>
          <w:szCs w:val="22"/>
        </w:rPr>
        <w:t>work health and safety</w:t>
      </w:r>
      <w:r w:rsidRPr="004E6757">
        <w:rPr>
          <w:rFonts w:ascii="Raleway" w:hAnsi="Raleway" w:cs="Arial"/>
          <w:color w:val="auto"/>
          <w:sz w:val="22"/>
          <w:szCs w:val="22"/>
        </w:rPr>
        <w:t xml:space="preserve"> principles and practices, and</w:t>
      </w:r>
    </w:p>
    <w:p w14:paraId="69664849" w14:textId="6678221A" w:rsidR="001278BA" w:rsidRPr="00D4595F" w:rsidRDefault="00A974DA" w:rsidP="00D4595F">
      <w:pPr>
        <w:pStyle w:val="Default"/>
        <w:numPr>
          <w:ilvl w:val="0"/>
          <w:numId w:val="18"/>
        </w:numPr>
        <w:spacing w:before="120" w:after="120"/>
        <w:rPr>
          <w:rFonts w:ascii="Raleway" w:hAnsi="Raleway" w:cs="Arial"/>
          <w:color w:val="auto"/>
          <w:sz w:val="22"/>
          <w:szCs w:val="22"/>
        </w:rPr>
      </w:pPr>
      <w:r w:rsidRPr="004E6757">
        <w:rPr>
          <w:rFonts w:ascii="Raleway" w:hAnsi="Raleway" w:cs="Arial"/>
          <w:color w:val="auto"/>
          <w:sz w:val="22"/>
          <w:szCs w:val="22"/>
        </w:rPr>
        <w:t>undertake other duties as directed</w:t>
      </w:r>
      <w:r w:rsidR="00676922" w:rsidRPr="00D4595F">
        <w:rPr>
          <w:rFonts w:ascii="Raleway" w:hAnsi="Raleway" w:cs="Arial"/>
          <w:color w:val="auto"/>
          <w:sz w:val="22"/>
          <w:szCs w:val="22"/>
        </w:rPr>
        <w:br/>
      </w:r>
    </w:p>
    <w:p w14:paraId="0DD17275" w14:textId="00AC9868" w:rsidR="00DB09D9" w:rsidRPr="006A73B7" w:rsidRDefault="006A7401" w:rsidP="00676922">
      <w:pPr>
        <w:pStyle w:val="Heading1"/>
        <w:pBdr>
          <w:bottom w:val="single" w:sz="12" w:space="1" w:color="auto"/>
        </w:pBdr>
        <w:rPr>
          <w:rFonts w:ascii="Raleway" w:hAnsi="Raleway" w:cs="Arial"/>
          <w:sz w:val="24"/>
          <w:szCs w:val="24"/>
        </w:rPr>
      </w:pPr>
      <w:r w:rsidRPr="006A73B7">
        <w:rPr>
          <w:rFonts w:ascii="Raleway" w:hAnsi="Raleway" w:cs="Arial"/>
          <w:sz w:val="24"/>
          <w:szCs w:val="24"/>
        </w:rPr>
        <w:t>IDEAL CANDIDATE</w:t>
      </w:r>
    </w:p>
    <w:p w14:paraId="16A4F68F" w14:textId="7585539D" w:rsidR="002C6DFE" w:rsidRPr="00530DE5" w:rsidRDefault="005B7463" w:rsidP="00530DE5">
      <w:pPr>
        <w:pStyle w:val="Default"/>
        <w:numPr>
          <w:ilvl w:val="0"/>
          <w:numId w:val="18"/>
        </w:numPr>
        <w:spacing w:before="120" w:after="120"/>
        <w:rPr>
          <w:rFonts w:ascii="Raleway" w:hAnsi="Raleway" w:cs="Arial"/>
          <w:color w:val="auto"/>
          <w:sz w:val="22"/>
          <w:szCs w:val="22"/>
        </w:rPr>
      </w:pPr>
      <w:r w:rsidRPr="005B7463">
        <w:rPr>
          <w:rFonts w:ascii="Raleway" w:hAnsi="Raleway" w:cs="Arial"/>
          <w:color w:val="auto"/>
          <w:sz w:val="22"/>
          <w:szCs w:val="22"/>
        </w:rPr>
        <w:t>Demonstrated experience reading, interpreting and applying relevant legislation, frameworks and codes of practice in order to provide high level advice on complex matters.</w:t>
      </w:r>
    </w:p>
    <w:p w14:paraId="78DEDAEE" w14:textId="1C158607" w:rsidR="00D739A1" w:rsidRDefault="004D0F0A" w:rsidP="00530DE5">
      <w:pPr>
        <w:pStyle w:val="Default"/>
        <w:numPr>
          <w:ilvl w:val="0"/>
          <w:numId w:val="18"/>
        </w:numPr>
        <w:spacing w:before="120" w:after="120"/>
        <w:rPr>
          <w:rFonts w:ascii="Raleway" w:hAnsi="Raleway" w:cs="Arial"/>
          <w:color w:val="auto"/>
          <w:sz w:val="22"/>
          <w:szCs w:val="22"/>
        </w:rPr>
      </w:pPr>
      <w:r w:rsidRPr="00530DE5">
        <w:rPr>
          <w:rFonts w:ascii="Raleway" w:hAnsi="Raleway" w:cs="Arial"/>
          <w:color w:val="auto"/>
          <w:sz w:val="22"/>
          <w:szCs w:val="22"/>
        </w:rPr>
        <w:t>Well-developed</w:t>
      </w:r>
      <w:r w:rsidR="002C6DFE" w:rsidRPr="00530DE5">
        <w:rPr>
          <w:rFonts w:ascii="Raleway" w:hAnsi="Raleway" w:cs="Arial"/>
          <w:color w:val="auto"/>
          <w:sz w:val="22"/>
          <w:szCs w:val="22"/>
        </w:rPr>
        <w:t xml:space="preserve"> </w:t>
      </w:r>
      <w:r w:rsidR="009D316F">
        <w:rPr>
          <w:rFonts w:ascii="Raleway" w:hAnsi="Raleway" w:cs="Arial"/>
          <w:color w:val="auto"/>
          <w:sz w:val="22"/>
          <w:szCs w:val="22"/>
        </w:rPr>
        <w:t xml:space="preserve">stakeholder </w:t>
      </w:r>
      <w:r>
        <w:rPr>
          <w:rFonts w:ascii="Raleway" w:hAnsi="Raleway" w:cs="Arial"/>
          <w:color w:val="auto"/>
          <w:sz w:val="22"/>
          <w:szCs w:val="22"/>
        </w:rPr>
        <w:t>liaison</w:t>
      </w:r>
      <w:r w:rsidR="009D316F">
        <w:rPr>
          <w:rFonts w:ascii="Raleway" w:hAnsi="Raleway" w:cs="Arial"/>
          <w:color w:val="auto"/>
          <w:sz w:val="22"/>
          <w:szCs w:val="22"/>
        </w:rPr>
        <w:t xml:space="preserve"> management</w:t>
      </w:r>
      <w:r w:rsidR="002C6DFE" w:rsidRPr="00530DE5">
        <w:rPr>
          <w:rFonts w:ascii="Raleway" w:hAnsi="Raleway" w:cs="Arial"/>
          <w:color w:val="auto"/>
          <w:sz w:val="22"/>
          <w:szCs w:val="22"/>
        </w:rPr>
        <w:t xml:space="preserve"> skills including</w:t>
      </w:r>
      <w:r w:rsidR="0008444A">
        <w:rPr>
          <w:rFonts w:ascii="Raleway" w:hAnsi="Raleway" w:cs="Arial"/>
          <w:color w:val="auto"/>
          <w:sz w:val="22"/>
          <w:szCs w:val="22"/>
        </w:rPr>
        <w:t xml:space="preserve"> building </w:t>
      </w:r>
      <w:r w:rsidR="00D739A1">
        <w:rPr>
          <w:rFonts w:ascii="Raleway" w:hAnsi="Raleway" w:cs="Arial"/>
          <w:color w:val="auto"/>
          <w:sz w:val="22"/>
          <w:szCs w:val="22"/>
        </w:rPr>
        <w:t>a</w:t>
      </w:r>
      <w:r w:rsidR="00DB6BB4">
        <w:rPr>
          <w:rFonts w:ascii="Raleway" w:hAnsi="Raleway" w:cs="Arial"/>
          <w:color w:val="auto"/>
          <w:sz w:val="22"/>
          <w:szCs w:val="22"/>
        </w:rPr>
        <w:t>nd</w:t>
      </w:r>
      <w:r w:rsidR="00D739A1">
        <w:rPr>
          <w:rFonts w:ascii="Raleway" w:hAnsi="Raleway" w:cs="Arial"/>
          <w:color w:val="auto"/>
          <w:sz w:val="22"/>
          <w:szCs w:val="22"/>
        </w:rPr>
        <w:t xml:space="preserve"> mainta</w:t>
      </w:r>
      <w:r w:rsidR="00DB6BB4">
        <w:rPr>
          <w:rFonts w:ascii="Raleway" w:hAnsi="Raleway" w:cs="Arial"/>
          <w:color w:val="auto"/>
          <w:sz w:val="22"/>
          <w:szCs w:val="22"/>
        </w:rPr>
        <w:t>ining productive</w:t>
      </w:r>
      <w:r w:rsidR="008C4C26">
        <w:rPr>
          <w:rFonts w:ascii="Raleway" w:hAnsi="Raleway" w:cs="Arial"/>
          <w:color w:val="auto"/>
          <w:sz w:val="22"/>
          <w:szCs w:val="22"/>
        </w:rPr>
        <w:t xml:space="preserve"> internal and external</w:t>
      </w:r>
      <w:r w:rsidR="00D739A1">
        <w:rPr>
          <w:rFonts w:ascii="Raleway" w:hAnsi="Raleway" w:cs="Arial"/>
          <w:color w:val="auto"/>
          <w:sz w:val="22"/>
          <w:szCs w:val="22"/>
        </w:rPr>
        <w:t xml:space="preserve"> stakeholder relations</w:t>
      </w:r>
      <w:r w:rsidR="00DB6BB4">
        <w:rPr>
          <w:rFonts w:ascii="Raleway" w:hAnsi="Raleway" w:cs="Arial"/>
          <w:color w:val="auto"/>
          <w:sz w:val="22"/>
          <w:szCs w:val="22"/>
        </w:rPr>
        <w:t>hips</w:t>
      </w:r>
      <w:r w:rsidR="008562FE">
        <w:rPr>
          <w:rFonts w:ascii="Raleway" w:hAnsi="Raleway" w:cs="Arial"/>
          <w:color w:val="auto"/>
          <w:sz w:val="22"/>
          <w:szCs w:val="22"/>
        </w:rPr>
        <w:t>, particularly young workers/people.</w:t>
      </w:r>
      <w:r w:rsidR="00DB6BB4">
        <w:rPr>
          <w:rFonts w:ascii="Raleway" w:hAnsi="Raleway" w:cs="Arial"/>
          <w:color w:val="auto"/>
          <w:sz w:val="22"/>
          <w:szCs w:val="22"/>
        </w:rPr>
        <w:t xml:space="preserve"> </w:t>
      </w:r>
      <w:r w:rsidR="002C6DFE" w:rsidRPr="00530DE5">
        <w:rPr>
          <w:rFonts w:ascii="Raleway" w:hAnsi="Raleway" w:cs="Arial"/>
          <w:color w:val="auto"/>
          <w:sz w:val="22"/>
          <w:szCs w:val="22"/>
        </w:rPr>
        <w:t xml:space="preserve"> </w:t>
      </w:r>
    </w:p>
    <w:p w14:paraId="7B538228" w14:textId="77777777" w:rsidR="00C03494" w:rsidRPr="00C03494" w:rsidRDefault="00C03494" w:rsidP="00D739A1">
      <w:pPr>
        <w:pStyle w:val="Default"/>
        <w:numPr>
          <w:ilvl w:val="0"/>
          <w:numId w:val="18"/>
        </w:numPr>
        <w:spacing w:before="120" w:after="120"/>
        <w:rPr>
          <w:rFonts w:ascii="Raleway" w:hAnsi="Raleway" w:cs="Arial"/>
          <w:color w:val="auto"/>
          <w:sz w:val="22"/>
          <w:szCs w:val="22"/>
        </w:rPr>
      </w:pPr>
      <w:r w:rsidRPr="006D64C9">
        <w:rPr>
          <w:rFonts w:ascii="Raleway" w:hAnsi="Raleway" w:cs="Arial"/>
          <w:color w:val="auto"/>
          <w:sz w:val="22"/>
          <w:szCs w:val="22"/>
        </w:rPr>
        <w:t xml:space="preserve">A high level of oral and written communication skills including the ability to: </w:t>
      </w:r>
    </w:p>
    <w:p w14:paraId="69A87ED3" w14:textId="77777777" w:rsidR="00C03494" w:rsidRPr="00C03494" w:rsidRDefault="00C03494" w:rsidP="006D64C9">
      <w:pPr>
        <w:pStyle w:val="Default"/>
        <w:spacing w:before="120" w:after="120"/>
        <w:ind w:left="720"/>
        <w:rPr>
          <w:rFonts w:ascii="Raleway" w:hAnsi="Raleway" w:cs="Arial"/>
          <w:color w:val="auto"/>
          <w:sz w:val="22"/>
          <w:szCs w:val="22"/>
        </w:rPr>
      </w:pPr>
      <w:r w:rsidRPr="006D64C9">
        <w:rPr>
          <w:rFonts w:ascii="Raleway" w:hAnsi="Raleway" w:cs="Arial"/>
          <w:color w:val="auto"/>
          <w:sz w:val="22"/>
          <w:szCs w:val="22"/>
        </w:rPr>
        <w:t xml:space="preserve">a) adapt communication style to suit target audience </w:t>
      </w:r>
    </w:p>
    <w:p w14:paraId="43694EC1" w14:textId="77777777" w:rsidR="00C03494" w:rsidRPr="00C03494" w:rsidRDefault="00C03494" w:rsidP="006D64C9">
      <w:pPr>
        <w:pStyle w:val="Default"/>
        <w:spacing w:before="120" w:after="120"/>
        <w:ind w:left="720"/>
        <w:rPr>
          <w:rFonts w:ascii="Raleway" w:hAnsi="Raleway" w:cs="Arial"/>
          <w:color w:val="auto"/>
          <w:sz w:val="22"/>
          <w:szCs w:val="22"/>
        </w:rPr>
      </w:pPr>
      <w:r w:rsidRPr="006D64C9">
        <w:rPr>
          <w:rFonts w:ascii="Raleway" w:hAnsi="Raleway" w:cs="Arial"/>
          <w:color w:val="auto"/>
          <w:sz w:val="22"/>
          <w:szCs w:val="22"/>
        </w:rPr>
        <w:t xml:space="preserve">b) prepare complex written materials such as briefing notes, and </w:t>
      </w:r>
    </w:p>
    <w:p w14:paraId="59BF9008" w14:textId="77777777" w:rsidR="00C03494" w:rsidRPr="00C03494" w:rsidRDefault="00C03494" w:rsidP="006D64C9">
      <w:pPr>
        <w:pStyle w:val="Default"/>
        <w:spacing w:before="120" w:after="120"/>
        <w:ind w:left="720"/>
        <w:rPr>
          <w:rFonts w:ascii="Raleway" w:hAnsi="Raleway" w:cs="Arial"/>
          <w:color w:val="auto"/>
          <w:sz w:val="22"/>
          <w:szCs w:val="22"/>
        </w:rPr>
      </w:pPr>
      <w:r w:rsidRPr="006D64C9">
        <w:rPr>
          <w:rFonts w:ascii="Raleway" w:hAnsi="Raleway" w:cs="Arial"/>
          <w:color w:val="auto"/>
          <w:sz w:val="22"/>
          <w:szCs w:val="22"/>
        </w:rPr>
        <w:t xml:space="preserve">c) undertake engagement activities to educate industry participants </w:t>
      </w:r>
    </w:p>
    <w:p w14:paraId="5281D5B8" w14:textId="77777777" w:rsidR="00D42B92" w:rsidRPr="00D42B92" w:rsidRDefault="00D42B92" w:rsidP="00D42B92">
      <w:pPr>
        <w:pStyle w:val="Default"/>
        <w:numPr>
          <w:ilvl w:val="0"/>
          <w:numId w:val="18"/>
        </w:numPr>
        <w:spacing w:before="120" w:after="120"/>
        <w:rPr>
          <w:rFonts w:ascii="Raleway" w:hAnsi="Raleway" w:cs="Arial"/>
          <w:color w:val="auto"/>
          <w:sz w:val="22"/>
          <w:szCs w:val="22"/>
        </w:rPr>
      </w:pPr>
      <w:r w:rsidRPr="00D42B92">
        <w:rPr>
          <w:rFonts w:ascii="Raleway" w:hAnsi="Raleway" w:cs="Arial"/>
          <w:color w:val="auto"/>
          <w:sz w:val="22"/>
          <w:szCs w:val="22"/>
        </w:rPr>
        <w:t>Proven ability to work collaboratively with a broad range of internal and external stakeholders to establish and maintain effective and professional working relationships.</w:t>
      </w:r>
    </w:p>
    <w:p w14:paraId="39D8F027" w14:textId="46CA2E17" w:rsidR="00D42B92" w:rsidRPr="00D42B92" w:rsidRDefault="00D42B92" w:rsidP="00D42B92">
      <w:pPr>
        <w:pStyle w:val="Default"/>
        <w:numPr>
          <w:ilvl w:val="0"/>
          <w:numId w:val="18"/>
        </w:numPr>
        <w:spacing w:before="120" w:after="120"/>
        <w:rPr>
          <w:rFonts w:ascii="Raleway" w:hAnsi="Raleway" w:cs="Arial"/>
          <w:color w:val="auto"/>
          <w:sz w:val="22"/>
          <w:szCs w:val="22"/>
        </w:rPr>
      </w:pPr>
      <w:r w:rsidRPr="00D42B92">
        <w:rPr>
          <w:rFonts w:ascii="Raleway" w:hAnsi="Raleway" w:cs="Arial"/>
          <w:color w:val="auto"/>
          <w:sz w:val="22"/>
          <w:szCs w:val="22"/>
        </w:rPr>
        <w:t>Proven ability to work within a team.</w:t>
      </w:r>
    </w:p>
    <w:p w14:paraId="494DC0EF" w14:textId="26E1A739" w:rsidR="002C6DFE" w:rsidRPr="009F618A" w:rsidRDefault="009F618A" w:rsidP="00D42B92">
      <w:pPr>
        <w:pStyle w:val="Default"/>
        <w:numPr>
          <w:ilvl w:val="0"/>
          <w:numId w:val="18"/>
        </w:numPr>
        <w:spacing w:before="120" w:after="120"/>
        <w:rPr>
          <w:rFonts w:ascii="Raleway" w:hAnsi="Raleway" w:cs="Arial"/>
          <w:sz w:val="22"/>
          <w:szCs w:val="22"/>
        </w:rPr>
      </w:pPr>
      <w:r w:rsidRPr="00D42B92">
        <w:rPr>
          <w:rFonts w:ascii="Raleway" w:hAnsi="Raleway" w:cs="Arial"/>
          <w:color w:val="auto"/>
          <w:sz w:val="22"/>
          <w:szCs w:val="22"/>
        </w:rPr>
        <w:t>Ability to demonstrate integrity during situations of conflict with high levels of emotional intelligence.</w:t>
      </w:r>
      <w:r>
        <w:rPr>
          <w:rFonts w:ascii="Raleway" w:hAnsi="Raleway" w:cs="Arial"/>
          <w:sz w:val="22"/>
          <w:szCs w:val="22"/>
        </w:rPr>
        <w:t xml:space="preserve"> </w:t>
      </w:r>
      <w:r w:rsidR="00676922" w:rsidRPr="009F618A">
        <w:rPr>
          <w:rFonts w:ascii="Raleway" w:hAnsi="Raleway" w:cs="Arial"/>
          <w:sz w:val="22"/>
          <w:szCs w:val="22"/>
        </w:rPr>
        <w:br/>
      </w:r>
    </w:p>
    <w:p w14:paraId="596D89A7" w14:textId="5274956E" w:rsidR="002C6DFE" w:rsidRPr="006A73B7" w:rsidRDefault="00B731E5" w:rsidP="00676922">
      <w:pPr>
        <w:pStyle w:val="Heading1"/>
        <w:pBdr>
          <w:bottom w:val="single" w:sz="12" w:space="1" w:color="auto"/>
        </w:pBdr>
        <w:rPr>
          <w:rFonts w:ascii="Raleway" w:hAnsi="Raleway" w:cs="Arial"/>
          <w:sz w:val="24"/>
          <w:szCs w:val="24"/>
        </w:rPr>
      </w:pPr>
      <w:r>
        <w:rPr>
          <w:rFonts w:ascii="Raleway" w:hAnsi="Raleway" w:cs="Arial"/>
          <w:sz w:val="24"/>
          <w:szCs w:val="24"/>
        </w:rPr>
        <w:t>ESSENTIAL REQUIREMENTS</w:t>
      </w:r>
    </w:p>
    <w:p w14:paraId="4184351A" w14:textId="77777777" w:rsidR="006468B9" w:rsidRPr="006468B9" w:rsidRDefault="006468B9" w:rsidP="00530DE5">
      <w:pPr>
        <w:pStyle w:val="Default"/>
        <w:numPr>
          <w:ilvl w:val="0"/>
          <w:numId w:val="18"/>
        </w:numPr>
        <w:spacing w:before="120" w:after="120"/>
        <w:rPr>
          <w:rFonts w:ascii="Raleway" w:hAnsi="Raleway" w:cs="Arial"/>
          <w:color w:val="auto"/>
          <w:sz w:val="22"/>
          <w:szCs w:val="22"/>
        </w:rPr>
      </w:pPr>
      <w:r w:rsidRPr="00D5749F">
        <w:rPr>
          <w:rFonts w:ascii="Raleway" w:hAnsi="Raleway" w:cs="Arial"/>
          <w:color w:val="auto"/>
          <w:sz w:val="22"/>
          <w:szCs w:val="22"/>
        </w:rPr>
        <w:t>Ability to perform the functions of an authorised Inspector in accordance with relevant legislation including ability to complete required mandatory training as a delegated/appointed person/Authorised Officer by the WHS Commissioner.</w:t>
      </w:r>
    </w:p>
    <w:p w14:paraId="7BF60EAD" w14:textId="77777777" w:rsidR="006468B9" w:rsidRPr="006468B9" w:rsidRDefault="006468B9" w:rsidP="00530DE5">
      <w:pPr>
        <w:pStyle w:val="Default"/>
        <w:numPr>
          <w:ilvl w:val="0"/>
          <w:numId w:val="18"/>
        </w:numPr>
        <w:spacing w:before="120" w:after="120"/>
        <w:rPr>
          <w:rFonts w:ascii="Raleway" w:hAnsi="Raleway" w:cs="Arial"/>
          <w:color w:val="auto"/>
          <w:sz w:val="22"/>
          <w:szCs w:val="22"/>
        </w:rPr>
      </w:pPr>
      <w:r w:rsidRPr="00D5749F">
        <w:rPr>
          <w:rFonts w:ascii="Raleway" w:hAnsi="Raleway" w:cs="Arial"/>
          <w:color w:val="auto"/>
          <w:sz w:val="22"/>
          <w:szCs w:val="22"/>
        </w:rPr>
        <w:t>A diploma level qualification in Government Inspection, Work Health and Safety and/or Investigations or related discipline, or willingness to complete within 12 months of commencement.</w:t>
      </w:r>
    </w:p>
    <w:p w14:paraId="2F8F71B2" w14:textId="77777777" w:rsidR="006468B9" w:rsidRPr="006468B9" w:rsidRDefault="006468B9" w:rsidP="00530DE5">
      <w:pPr>
        <w:pStyle w:val="Default"/>
        <w:numPr>
          <w:ilvl w:val="0"/>
          <w:numId w:val="18"/>
        </w:numPr>
        <w:spacing w:before="120" w:after="120"/>
        <w:rPr>
          <w:rFonts w:ascii="Raleway" w:hAnsi="Raleway" w:cs="Arial"/>
          <w:color w:val="auto"/>
          <w:sz w:val="22"/>
          <w:szCs w:val="22"/>
        </w:rPr>
      </w:pPr>
      <w:r w:rsidRPr="00D5749F">
        <w:rPr>
          <w:rFonts w:ascii="Raleway" w:hAnsi="Raleway" w:cs="Arial"/>
          <w:color w:val="auto"/>
          <w:sz w:val="22"/>
          <w:szCs w:val="22"/>
        </w:rPr>
        <w:t>Current unrestricted driver’s licence.</w:t>
      </w:r>
    </w:p>
    <w:p w14:paraId="06829880" w14:textId="77777777" w:rsidR="00D5749F" w:rsidRPr="00D5749F" w:rsidRDefault="006468B9" w:rsidP="00530DE5">
      <w:pPr>
        <w:pStyle w:val="Default"/>
        <w:numPr>
          <w:ilvl w:val="0"/>
          <w:numId w:val="18"/>
        </w:numPr>
        <w:spacing w:before="120" w:after="120"/>
        <w:rPr>
          <w:rFonts w:ascii="Raleway" w:hAnsi="Raleway" w:cs="Arial"/>
          <w:color w:val="auto"/>
          <w:sz w:val="22"/>
          <w:szCs w:val="22"/>
        </w:rPr>
      </w:pPr>
      <w:r w:rsidRPr="00D5749F">
        <w:rPr>
          <w:rFonts w:ascii="Raleway" w:hAnsi="Raleway" w:cs="Arial"/>
          <w:color w:val="auto"/>
          <w:sz w:val="22"/>
          <w:szCs w:val="22"/>
        </w:rPr>
        <w:t xml:space="preserve">Willingness to: </w:t>
      </w:r>
    </w:p>
    <w:p w14:paraId="1E870DA9" w14:textId="77777777" w:rsidR="00D5749F" w:rsidRPr="00D5749F" w:rsidRDefault="006468B9" w:rsidP="00D5749F">
      <w:pPr>
        <w:pStyle w:val="Default"/>
        <w:spacing w:before="120" w:after="120"/>
        <w:ind w:left="720"/>
        <w:rPr>
          <w:rFonts w:ascii="Raleway" w:hAnsi="Raleway" w:cs="Arial"/>
          <w:color w:val="auto"/>
          <w:sz w:val="22"/>
          <w:szCs w:val="22"/>
        </w:rPr>
      </w:pPr>
      <w:r w:rsidRPr="00D5749F">
        <w:rPr>
          <w:rFonts w:ascii="Raleway" w:hAnsi="Raleway" w:cs="Arial"/>
          <w:color w:val="auto"/>
          <w:sz w:val="22"/>
          <w:szCs w:val="22"/>
        </w:rPr>
        <w:t xml:space="preserve">a. wear a uniform </w:t>
      </w:r>
    </w:p>
    <w:p w14:paraId="7EE8E422" w14:textId="77777777" w:rsidR="00D5749F" w:rsidRPr="00D5749F" w:rsidRDefault="006468B9" w:rsidP="00D5749F">
      <w:pPr>
        <w:pStyle w:val="Default"/>
        <w:spacing w:before="120" w:after="120"/>
        <w:ind w:left="720"/>
        <w:rPr>
          <w:rFonts w:ascii="Raleway" w:hAnsi="Raleway" w:cs="Arial"/>
          <w:color w:val="auto"/>
          <w:sz w:val="22"/>
          <w:szCs w:val="22"/>
        </w:rPr>
      </w:pPr>
      <w:r w:rsidRPr="00D5749F">
        <w:rPr>
          <w:rFonts w:ascii="Raleway" w:hAnsi="Raleway" w:cs="Arial"/>
          <w:color w:val="auto"/>
          <w:sz w:val="22"/>
          <w:szCs w:val="22"/>
        </w:rPr>
        <w:lastRenderedPageBreak/>
        <w:t xml:space="preserve">b. participate in the telephone roster when required </w:t>
      </w:r>
    </w:p>
    <w:p w14:paraId="5211EE4B" w14:textId="77777777" w:rsidR="00D5749F" w:rsidRPr="00D5749F" w:rsidRDefault="006468B9" w:rsidP="00D5749F">
      <w:pPr>
        <w:pStyle w:val="Default"/>
        <w:spacing w:before="120" w:after="120"/>
        <w:ind w:left="720"/>
        <w:rPr>
          <w:rFonts w:ascii="Raleway" w:hAnsi="Raleway" w:cs="Arial"/>
          <w:color w:val="auto"/>
          <w:sz w:val="22"/>
          <w:szCs w:val="22"/>
        </w:rPr>
      </w:pPr>
      <w:r w:rsidRPr="00D5749F">
        <w:rPr>
          <w:rFonts w:ascii="Raleway" w:hAnsi="Raleway" w:cs="Arial"/>
          <w:color w:val="auto"/>
          <w:sz w:val="22"/>
          <w:szCs w:val="22"/>
        </w:rPr>
        <w:t xml:space="preserve">c. participate in programmed after hours compliance activities (on-call roster) as and when required, and </w:t>
      </w:r>
    </w:p>
    <w:p w14:paraId="37312642" w14:textId="1AED7655" w:rsidR="006468B9" w:rsidRPr="00530DE5" w:rsidRDefault="006468B9" w:rsidP="00D5749F">
      <w:pPr>
        <w:pStyle w:val="Default"/>
        <w:spacing w:before="120" w:after="120"/>
        <w:ind w:left="720"/>
        <w:rPr>
          <w:rFonts w:ascii="Raleway" w:hAnsi="Raleway" w:cs="Arial"/>
          <w:color w:val="auto"/>
          <w:sz w:val="22"/>
          <w:szCs w:val="22"/>
        </w:rPr>
      </w:pPr>
      <w:r w:rsidRPr="00D5749F">
        <w:rPr>
          <w:rFonts w:ascii="Raleway" w:hAnsi="Raleway" w:cs="Arial"/>
          <w:color w:val="auto"/>
          <w:sz w:val="22"/>
          <w:szCs w:val="22"/>
        </w:rPr>
        <w:t>d. undergo a pre-employment police chec</w:t>
      </w:r>
      <w:r w:rsidR="00D5749F" w:rsidRPr="00D5749F">
        <w:rPr>
          <w:rFonts w:ascii="Raleway" w:hAnsi="Raleway" w:cs="Arial"/>
          <w:color w:val="auto"/>
          <w:sz w:val="22"/>
          <w:szCs w:val="22"/>
        </w:rPr>
        <w:t>k</w:t>
      </w:r>
    </w:p>
    <w:p w14:paraId="347954DC" w14:textId="36B1F935" w:rsidR="00D27C60" w:rsidRPr="006A73B7" w:rsidRDefault="00D27C60" w:rsidP="00BB218C">
      <w:pPr>
        <w:pStyle w:val="Heading1"/>
        <w:pBdr>
          <w:bottom w:val="single" w:sz="12" w:space="1" w:color="auto"/>
        </w:pBdr>
        <w:rPr>
          <w:rFonts w:ascii="Raleway" w:hAnsi="Raleway" w:cs="Arial"/>
          <w:sz w:val="28"/>
        </w:rPr>
      </w:pPr>
      <w:r w:rsidRPr="006A73B7">
        <w:rPr>
          <w:rFonts w:ascii="Raleway" w:hAnsi="Raleway" w:cs="Arial"/>
          <w:sz w:val="24"/>
          <w:szCs w:val="24"/>
        </w:rPr>
        <w:t>WORK ENVIRONMENT DESCRIPTION</w:t>
      </w:r>
      <w:r w:rsidRPr="006A73B7">
        <w:rPr>
          <w:rFonts w:ascii="Raleway" w:hAnsi="Raleway" w:cs="Arial"/>
          <w:sz w:val="28"/>
        </w:rPr>
        <w:t xml:space="preserve"> </w:t>
      </w:r>
    </w:p>
    <w:p w14:paraId="2DB93ACA" w14:textId="38C6268B" w:rsidR="00D27C60" w:rsidRPr="006A73B7" w:rsidRDefault="00D27C60" w:rsidP="00D27C60">
      <w:pPr>
        <w:spacing w:before="240" w:line="276" w:lineRule="auto"/>
        <w:rPr>
          <w:rFonts w:ascii="Raleway" w:hAnsi="Raleway" w:cs="Arial"/>
          <w:sz w:val="22"/>
          <w:szCs w:val="22"/>
        </w:rPr>
      </w:pPr>
      <w:r w:rsidRPr="006A73B7">
        <w:rPr>
          <w:rFonts w:ascii="Raleway" w:hAnsi="Raleway" w:cs="Arial"/>
          <w:sz w:val="22"/>
          <w:szCs w:val="22"/>
        </w:rPr>
        <w:t xml:space="preserve">The following work environment description outlines the inherent requirements of the role of the </w:t>
      </w:r>
      <w:r w:rsidR="0091736D">
        <w:rPr>
          <w:rFonts w:ascii="Raleway" w:hAnsi="Raleway" w:cs="Arial"/>
          <w:sz w:val="22"/>
          <w:szCs w:val="22"/>
        </w:rPr>
        <w:t xml:space="preserve">Vulnerable </w:t>
      </w:r>
      <w:r w:rsidR="0082794A">
        <w:rPr>
          <w:rFonts w:ascii="Raleway" w:hAnsi="Raleway" w:cs="Arial"/>
          <w:sz w:val="22"/>
          <w:szCs w:val="22"/>
        </w:rPr>
        <w:t xml:space="preserve">Workers </w:t>
      </w:r>
      <w:r w:rsidR="0091736D">
        <w:rPr>
          <w:rFonts w:ascii="Raleway" w:hAnsi="Raleway" w:cs="Arial"/>
          <w:sz w:val="22"/>
          <w:szCs w:val="22"/>
        </w:rPr>
        <w:t>Inspector</w:t>
      </w:r>
      <w:r w:rsidR="00CD261B" w:rsidRPr="006A73B7">
        <w:rPr>
          <w:rFonts w:ascii="Raleway" w:hAnsi="Raleway" w:cs="Arial"/>
          <w:sz w:val="22"/>
          <w:szCs w:val="22"/>
        </w:rPr>
        <w:t xml:space="preserve"> </w:t>
      </w:r>
      <w:r w:rsidR="007E4B79" w:rsidRPr="006A73B7">
        <w:rPr>
          <w:rFonts w:ascii="Raleway" w:hAnsi="Raleway" w:cs="Arial"/>
          <w:sz w:val="22"/>
          <w:szCs w:val="22"/>
        </w:rPr>
        <w:t>an</w:t>
      </w:r>
      <w:r w:rsidRPr="006A73B7">
        <w:rPr>
          <w:rFonts w:ascii="Raleway" w:hAnsi="Raleway" w:cs="Arial"/>
          <w:sz w:val="22"/>
          <w:szCs w:val="22"/>
        </w:rPr>
        <w:t xml:space="preserve">d indicates how frequently each of these requirements would be performed. Please note that </w:t>
      </w:r>
      <w:r w:rsidR="006478E6" w:rsidRPr="006A73B7">
        <w:rPr>
          <w:rFonts w:ascii="Raleway" w:hAnsi="Raleway" w:cs="Arial"/>
          <w:sz w:val="22"/>
          <w:szCs w:val="22"/>
        </w:rPr>
        <w:t>WorkSafe ACT</w:t>
      </w:r>
      <w:r w:rsidRPr="006A73B7">
        <w:rPr>
          <w:rFonts w:ascii="Raleway" w:hAnsi="Raleway" w:cs="Arial"/>
          <w:sz w:val="22"/>
          <w:szCs w:val="22"/>
        </w:rPr>
        <w:t xml:space="preserve"> is committed to providing reasonable adjustment and ensuring all individuals have equal opportunities in the workplace.</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6912"/>
        <w:gridCol w:w="2694"/>
      </w:tblGrid>
      <w:tr w:rsidR="00D27C60" w:rsidRPr="00AE6335" w14:paraId="3634776A" w14:textId="77777777" w:rsidTr="006478E6">
        <w:trPr>
          <w:trHeight w:val="454"/>
        </w:trPr>
        <w:tc>
          <w:tcPr>
            <w:tcW w:w="6912" w:type="dxa"/>
            <w:shd w:val="clear" w:color="auto" w:fill="00B050"/>
            <w:vAlign w:val="center"/>
          </w:tcPr>
          <w:p w14:paraId="36111A12" w14:textId="77777777" w:rsidR="00D27C60" w:rsidRPr="00AE6335" w:rsidRDefault="00D27C60" w:rsidP="0070287F">
            <w:pPr>
              <w:pStyle w:val="Tableheading"/>
              <w:rPr>
                <w:rFonts w:ascii="Raleway" w:hAnsi="Raleway" w:cs="Arial"/>
                <w:sz w:val="20"/>
                <w:szCs w:val="20"/>
              </w:rPr>
            </w:pPr>
            <w:r w:rsidRPr="00AE6335">
              <w:rPr>
                <w:rFonts w:ascii="Raleway" w:hAnsi="Raleway" w:cs="Arial"/>
                <w:sz w:val="20"/>
                <w:szCs w:val="20"/>
              </w:rPr>
              <w:t>ADMINISTRATIVE</w:t>
            </w:r>
          </w:p>
        </w:tc>
        <w:tc>
          <w:tcPr>
            <w:tcW w:w="2694" w:type="dxa"/>
            <w:shd w:val="clear" w:color="auto" w:fill="00B050"/>
            <w:vAlign w:val="center"/>
          </w:tcPr>
          <w:p w14:paraId="4921F157" w14:textId="77777777" w:rsidR="00D27C60" w:rsidRPr="00AE6335" w:rsidRDefault="00D27C60" w:rsidP="0070287F">
            <w:pPr>
              <w:pStyle w:val="Tableheading"/>
              <w:jc w:val="center"/>
              <w:rPr>
                <w:rFonts w:ascii="Raleway" w:hAnsi="Raleway" w:cs="Arial"/>
                <w:sz w:val="20"/>
                <w:szCs w:val="20"/>
              </w:rPr>
            </w:pPr>
            <w:r w:rsidRPr="00AE6335">
              <w:rPr>
                <w:rFonts w:ascii="Raleway" w:hAnsi="Raleway" w:cs="Arial"/>
                <w:sz w:val="20"/>
                <w:szCs w:val="20"/>
              </w:rPr>
              <w:t>FREQUENCY</w:t>
            </w:r>
          </w:p>
        </w:tc>
      </w:tr>
      <w:tr w:rsidR="00D27C60" w:rsidRPr="00AE6335" w14:paraId="15BBA0B0" w14:textId="77777777" w:rsidTr="0070287F">
        <w:trPr>
          <w:trHeight w:val="283"/>
        </w:trPr>
        <w:tc>
          <w:tcPr>
            <w:tcW w:w="6912" w:type="dxa"/>
            <w:vAlign w:val="center"/>
          </w:tcPr>
          <w:p w14:paraId="15D5EB10" w14:textId="77777777" w:rsidR="00D27C60" w:rsidRPr="00AE6335" w:rsidRDefault="00D27C60" w:rsidP="0070287F">
            <w:pPr>
              <w:pStyle w:val="Tabletext"/>
              <w:spacing w:before="0" w:after="0"/>
              <w:rPr>
                <w:rFonts w:ascii="Raleway" w:hAnsi="Raleway" w:cs="Arial"/>
                <w:szCs w:val="20"/>
              </w:rPr>
            </w:pPr>
            <w:r w:rsidRPr="00AE6335">
              <w:rPr>
                <w:rFonts w:ascii="Raleway" w:hAnsi="Raleway" w:cs="Arial"/>
                <w:szCs w:val="20"/>
              </w:rPr>
              <w:t>Telephone use</w:t>
            </w:r>
          </w:p>
        </w:tc>
        <w:tc>
          <w:tcPr>
            <w:tcW w:w="2694" w:type="dxa"/>
            <w:vAlign w:val="center"/>
          </w:tcPr>
          <w:p w14:paraId="4AA77837" w14:textId="6907A592" w:rsidR="00D27C60" w:rsidRPr="00AE6335" w:rsidRDefault="00D508DC" w:rsidP="0070287F">
            <w:pPr>
              <w:pStyle w:val="Tabletext"/>
              <w:spacing w:before="0" w:after="0"/>
              <w:jc w:val="center"/>
              <w:rPr>
                <w:rFonts w:ascii="Raleway" w:hAnsi="Raleway" w:cs="Arial"/>
                <w:szCs w:val="20"/>
              </w:rPr>
            </w:pPr>
            <w:sdt>
              <w:sdtPr>
                <w:rPr>
                  <w:rFonts w:ascii="Raleway" w:hAnsi="Raleway" w:cs="Arial"/>
                  <w:szCs w:val="20"/>
                </w:rPr>
                <w:id w:val="233384988"/>
                <w:placeholder>
                  <w:docPart w:val="6E63076C85AB46F990D733245459049C"/>
                </w:placeholder>
                <w:dropDownList>
                  <w:listItem w:value="Choose an item."/>
                  <w:listItem w:displayText="Never" w:value="Never"/>
                  <w:listItem w:displayText="Occasionally" w:value="Occasionally"/>
                  <w:listItem w:displayText="Frequently" w:value="Frequently"/>
                </w:dropDownList>
              </w:sdtPr>
              <w:sdtEndPr/>
              <w:sdtContent>
                <w:r w:rsidR="001769AC">
                  <w:rPr>
                    <w:rFonts w:ascii="Raleway" w:hAnsi="Raleway" w:cs="Arial"/>
                    <w:szCs w:val="20"/>
                  </w:rPr>
                  <w:t>Frequently</w:t>
                </w:r>
              </w:sdtContent>
            </w:sdt>
          </w:p>
        </w:tc>
      </w:tr>
      <w:tr w:rsidR="00D27C60" w:rsidRPr="00AE6335" w14:paraId="0C1271BF" w14:textId="77777777" w:rsidTr="0070287F">
        <w:trPr>
          <w:trHeight w:val="283"/>
        </w:trPr>
        <w:tc>
          <w:tcPr>
            <w:tcW w:w="6912" w:type="dxa"/>
            <w:vAlign w:val="center"/>
          </w:tcPr>
          <w:p w14:paraId="5A103715" w14:textId="77777777" w:rsidR="00D27C60" w:rsidRPr="00AE6335" w:rsidRDefault="00D27C60" w:rsidP="0070287F">
            <w:pPr>
              <w:pStyle w:val="Tabletext"/>
              <w:spacing w:before="0" w:after="0"/>
              <w:rPr>
                <w:rFonts w:ascii="Raleway" w:hAnsi="Raleway" w:cs="Arial"/>
                <w:szCs w:val="20"/>
              </w:rPr>
            </w:pPr>
            <w:r w:rsidRPr="00AE6335">
              <w:rPr>
                <w:rFonts w:ascii="Raleway" w:hAnsi="Raleway" w:cs="Arial"/>
                <w:szCs w:val="20"/>
              </w:rPr>
              <w:t>General computer use</w:t>
            </w:r>
          </w:p>
        </w:tc>
        <w:sdt>
          <w:sdtPr>
            <w:rPr>
              <w:rFonts w:ascii="Raleway" w:hAnsi="Raleway" w:cs="Arial"/>
              <w:szCs w:val="20"/>
            </w:rPr>
            <w:id w:val="407194913"/>
            <w:placeholder>
              <w:docPart w:val="335128419187470F9A6B0B2458998C50"/>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B1E14D8" w14:textId="77777777" w:rsidR="00D27C60" w:rsidRPr="00AE6335" w:rsidRDefault="00D27C60" w:rsidP="0070287F">
                <w:pPr>
                  <w:pStyle w:val="Tabletext"/>
                  <w:spacing w:before="0" w:after="0"/>
                  <w:jc w:val="center"/>
                  <w:rPr>
                    <w:rFonts w:ascii="Raleway" w:hAnsi="Raleway" w:cs="Arial"/>
                    <w:szCs w:val="20"/>
                  </w:rPr>
                </w:pPr>
                <w:r w:rsidRPr="00AE6335">
                  <w:rPr>
                    <w:rFonts w:ascii="Raleway" w:hAnsi="Raleway" w:cs="Arial"/>
                    <w:szCs w:val="20"/>
                  </w:rPr>
                  <w:t>Frequently</w:t>
                </w:r>
              </w:p>
            </w:tc>
          </w:sdtContent>
        </w:sdt>
      </w:tr>
      <w:tr w:rsidR="00D27C60" w:rsidRPr="00AE6335" w14:paraId="5BBC348D" w14:textId="77777777" w:rsidTr="0070287F">
        <w:trPr>
          <w:trHeight w:val="283"/>
        </w:trPr>
        <w:tc>
          <w:tcPr>
            <w:tcW w:w="6912" w:type="dxa"/>
            <w:vAlign w:val="center"/>
          </w:tcPr>
          <w:p w14:paraId="3AA2669B" w14:textId="77777777" w:rsidR="00D27C60" w:rsidRPr="00AE6335" w:rsidRDefault="00D27C60" w:rsidP="0070287F">
            <w:pPr>
              <w:pStyle w:val="Tabletext"/>
              <w:spacing w:before="0" w:after="0"/>
              <w:rPr>
                <w:rFonts w:ascii="Raleway" w:hAnsi="Raleway" w:cs="Arial"/>
                <w:szCs w:val="20"/>
              </w:rPr>
            </w:pPr>
            <w:r w:rsidRPr="00AE6335">
              <w:rPr>
                <w:rFonts w:ascii="Raleway" w:hAnsi="Raleway" w:cs="Arial"/>
                <w:szCs w:val="20"/>
              </w:rPr>
              <w:t>Extensive keying/data entry</w:t>
            </w:r>
          </w:p>
        </w:tc>
        <w:sdt>
          <w:sdtPr>
            <w:rPr>
              <w:rFonts w:ascii="Raleway" w:hAnsi="Raleway" w:cs="Arial"/>
              <w:szCs w:val="20"/>
            </w:rPr>
            <w:id w:val="407194914"/>
            <w:placeholder>
              <w:docPart w:val="E5E908C78F7D4221BCC62B81E44F90A9"/>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3472752" w14:textId="1B7F2632" w:rsidR="00D27C60" w:rsidRPr="00AE6335" w:rsidRDefault="00FA501A" w:rsidP="0070287F">
                <w:pPr>
                  <w:pStyle w:val="Tabletext"/>
                  <w:spacing w:before="0" w:after="0"/>
                  <w:jc w:val="center"/>
                  <w:rPr>
                    <w:rFonts w:ascii="Raleway" w:hAnsi="Raleway" w:cs="Arial"/>
                    <w:szCs w:val="20"/>
                  </w:rPr>
                </w:pPr>
                <w:r w:rsidRPr="00AE6335">
                  <w:rPr>
                    <w:rFonts w:ascii="Raleway" w:hAnsi="Raleway" w:cs="Arial"/>
                    <w:szCs w:val="20"/>
                  </w:rPr>
                  <w:t>Frequently</w:t>
                </w:r>
              </w:p>
            </w:tc>
          </w:sdtContent>
        </w:sdt>
      </w:tr>
      <w:tr w:rsidR="00D27C60" w:rsidRPr="00AE6335" w14:paraId="20B0FE7B" w14:textId="77777777" w:rsidTr="0070287F">
        <w:trPr>
          <w:trHeight w:val="283"/>
        </w:trPr>
        <w:tc>
          <w:tcPr>
            <w:tcW w:w="6912" w:type="dxa"/>
            <w:vAlign w:val="center"/>
          </w:tcPr>
          <w:p w14:paraId="5E38F52B" w14:textId="77777777" w:rsidR="00D27C60" w:rsidRPr="00AE6335" w:rsidRDefault="00D27C60" w:rsidP="0070287F">
            <w:pPr>
              <w:pStyle w:val="Tabletext"/>
              <w:spacing w:before="0" w:after="0"/>
              <w:rPr>
                <w:rFonts w:ascii="Raleway" w:hAnsi="Raleway" w:cs="Arial"/>
                <w:szCs w:val="20"/>
              </w:rPr>
            </w:pPr>
            <w:r w:rsidRPr="00AE6335">
              <w:rPr>
                <w:rFonts w:ascii="Raleway" w:hAnsi="Raleway" w:cs="Arial"/>
                <w:szCs w:val="20"/>
              </w:rPr>
              <w:t>Graphical/analytical based</w:t>
            </w:r>
          </w:p>
        </w:tc>
        <w:sdt>
          <w:sdtPr>
            <w:rPr>
              <w:rFonts w:ascii="Raleway" w:hAnsi="Raleway" w:cs="Arial"/>
              <w:szCs w:val="20"/>
            </w:rPr>
            <w:id w:val="407194915"/>
            <w:placeholder>
              <w:docPart w:val="3B0DE3D56896490CAB7D31A01A585B8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A224B56" w14:textId="77777777" w:rsidR="00D27C60" w:rsidRPr="00AE6335" w:rsidRDefault="00D27C60" w:rsidP="0070287F">
                <w:pPr>
                  <w:pStyle w:val="Tabletext"/>
                  <w:spacing w:before="0" w:after="0"/>
                  <w:jc w:val="center"/>
                  <w:rPr>
                    <w:rFonts w:ascii="Raleway" w:hAnsi="Raleway" w:cs="Arial"/>
                    <w:szCs w:val="20"/>
                  </w:rPr>
                </w:pPr>
                <w:r w:rsidRPr="00AE6335">
                  <w:rPr>
                    <w:rFonts w:ascii="Raleway" w:hAnsi="Raleway" w:cs="Arial"/>
                    <w:szCs w:val="20"/>
                  </w:rPr>
                  <w:t>Occasionally</w:t>
                </w:r>
              </w:p>
            </w:tc>
          </w:sdtContent>
        </w:sdt>
      </w:tr>
      <w:tr w:rsidR="00D27C60" w:rsidRPr="00AE6335" w14:paraId="696B967F" w14:textId="77777777" w:rsidTr="0070287F">
        <w:trPr>
          <w:trHeight w:val="283"/>
        </w:trPr>
        <w:tc>
          <w:tcPr>
            <w:tcW w:w="6912" w:type="dxa"/>
            <w:vAlign w:val="center"/>
          </w:tcPr>
          <w:p w14:paraId="411F7F2A" w14:textId="77777777" w:rsidR="00D27C60" w:rsidRPr="00AE6335" w:rsidRDefault="00D27C60" w:rsidP="0070287F">
            <w:pPr>
              <w:pStyle w:val="Tabletext"/>
              <w:spacing w:before="0" w:after="0"/>
              <w:rPr>
                <w:rFonts w:ascii="Raleway" w:hAnsi="Raleway" w:cs="Arial"/>
                <w:szCs w:val="20"/>
              </w:rPr>
            </w:pPr>
            <w:r w:rsidRPr="00AE6335">
              <w:rPr>
                <w:rFonts w:ascii="Raleway" w:hAnsi="Raleway" w:cs="Arial"/>
                <w:szCs w:val="20"/>
              </w:rPr>
              <w:t>Sitting at a desk</w:t>
            </w:r>
          </w:p>
        </w:tc>
        <w:sdt>
          <w:sdtPr>
            <w:rPr>
              <w:rFonts w:ascii="Raleway" w:hAnsi="Raleway" w:cs="Arial"/>
              <w:szCs w:val="20"/>
            </w:rPr>
            <w:id w:val="407194916"/>
            <w:placeholder>
              <w:docPart w:val="E33EECF938DF469CB55F30BF5FCC6D5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05E36DC" w14:textId="77777777" w:rsidR="00D27C60" w:rsidRPr="00AE6335" w:rsidRDefault="00D27C60" w:rsidP="0070287F">
                <w:pPr>
                  <w:pStyle w:val="Tabletext"/>
                  <w:spacing w:before="0" w:after="0"/>
                  <w:jc w:val="center"/>
                  <w:rPr>
                    <w:rFonts w:ascii="Raleway" w:hAnsi="Raleway" w:cs="Arial"/>
                    <w:szCs w:val="20"/>
                  </w:rPr>
                </w:pPr>
                <w:r w:rsidRPr="00AE6335">
                  <w:rPr>
                    <w:rFonts w:ascii="Raleway" w:hAnsi="Raleway" w:cs="Arial"/>
                    <w:szCs w:val="20"/>
                  </w:rPr>
                  <w:t>Frequently</w:t>
                </w:r>
              </w:p>
            </w:tc>
          </w:sdtContent>
        </w:sdt>
      </w:tr>
      <w:tr w:rsidR="00D27C60" w:rsidRPr="00AE6335" w14:paraId="3F6DBB3D" w14:textId="77777777" w:rsidTr="0070287F">
        <w:trPr>
          <w:trHeight w:val="283"/>
        </w:trPr>
        <w:tc>
          <w:tcPr>
            <w:tcW w:w="6912" w:type="dxa"/>
            <w:vAlign w:val="center"/>
          </w:tcPr>
          <w:p w14:paraId="5F797AA6" w14:textId="77777777" w:rsidR="00D27C60" w:rsidRPr="00AE6335" w:rsidRDefault="00D27C60" w:rsidP="0070287F">
            <w:pPr>
              <w:pStyle w:val="Tabletext"/>
              <w:spacing w:before="0" w:after="0"/>
              <w:rPr>
                <w:rFonts w:ascii="Raleway" w:hAnsi="Raleway" w:cs="Arial"/>
                <w:szCs w:val="20"/>
              </w:rPr>
            </w:pPr>
            <w:r w:rsidRPr="00AE6335">
              <w:rPr>
                <w:rFonts w:ascii="Raleway" w:hAnsi="Raleway" w:cs="Arial"/>
                <w:szCs w:val="20"/>
              </w:rPr>
              <w:t xml:space="preserve">Standing for long periods </w:t>
            </w:r>
          </w:p>
        </w:tc>
        <w:sdt>
          <w:sdtPr>
            <w:rPr>
              <w:rFonts w:ascii="Raleway" w:hAnsi="Raleway" w:cs="Arial"/>
              <w:szCs w:val="20"/>
            </w:rPr>
            <w:id w:val="407194917"/>
            <w:placeholder>
              <w:docPart w:val="985058643DE64E278E0E1D0AADA2B85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2631D74" w14:textId="6966310C" w:rsidR="00D27C60" w:rsidRPr="00AE6335" w:rsidRDefault="00FD55C9" w:rsidP="0070287F">
                <w:pPr>
                  <w:pStyle w:val="Tabletext"/>
                  <w:spacing w:before="0" w:after="0"/>
                  <w:jc w:val="center"/>
                  <w:rPr>
                    <w:rFonts w:ascii="Raleway" w:hAnsi="Raleway" w:cs="Arial"/>
                    <w:szCs w:val="20"/>
                  </w:rPr>
                </w:pPr>
                <w:r w:rsidRPr="00AE6335">
                  <w:rPr>
                    <w:rFonts w:ascii="Raleway" w:hAnsi="Raleway" w:cs="Arial"/>
                    <w:szCs w:val="20"/>
                  </w:rPr>
                  <w:t>Occasionally</w:t>
                </w:r>
              </w:p>
            </w:tc>
          </w:sdtContent>
        </w:sdt>
      </w:tr>
      <w:tr w:rsidR="00D27C60" w:rsidRPr="00AE6335" w14:paraId="47567238" w14:textId="77777777" w:rsidTr="0070287F">
        <w:trPr>
          <w:trHeight w:val="283"/>
        </w:trPr>
        <w:tc>
          <w:tcPr>
            <w:tcW w:w="6912" w:type="dxa"/>
            <w:vAlign w:val="center"/>
          </w:tcPr>
          <w:p w14:paraId="6FB4F3AA" w14:textId="1B51E165" w:rsidR="00D27C60" w:rsidRPr="00AE6335" w:rsidRDefault="00D27C60" w:rsidP="0070287F">
            <w:pPr>
              <w:pStyle w:val="Tabletext"/>
              <w:spacing w:before="0" w:after="0"/>
              <w:rPr>
                <w:rFonts w:ascii="Raleway" w:hAnsi="Raleway" w:cs="Arial"/>
                <w:szCs w:val="20"/>
              </w:rPr>
            </w:pPr>
            <w:r w:rsidRPr="00AE6335">
              <w:rPr>
                <w:rFonts w:ascii="Raleway" w:hAnsi="Raleway" w:cs="Arial"/>
                <w:szCs w:val="20"/>
              </w:rPr>
              <w:t xml:space="preserve">Designated workstation </w:t>
            </w:r>
            <w:r w:rsidR="00552BFA" w:rsidRPr="00AE6335">
              <w:rPr>
                <w:rFonts w:ascii="Raleway" w:hAnsi="Raleway" w:cs="Arial"/>
                <w:szCs w:val="20"/>
              </w:rPr>
              <w:br/>
            </w:r>
            <w:r w:rsidRPr="00AE6335">
              <w:rPr>
                <w:rFonts w:ascii="Raleway" w:hAnsi="Raleway" w:cs="Arial"/>
                <w:i/>
                <w:iCs/>
                <w:szCs w:val="20"/>
              </w:rPr>
              <w:t xml:space="preserve">Please note this is a position in an </w:t>
            </w:r>
            <w:r w:rsidR="00FA7943" w:rsidRPr="00AE6335">
              <w:rPr>
                <w:rFonts w:ascii="Raleway" w:hAnsi="Raleway" w:cs="Arial"/>
                <w:i/>
                <w:iCs/>
                <w:szCs w:val="20"/>
              </w:rPr>
              <w:t>activity-based</w:t>
            </w:r>
            <w:r w:rsidRPr="00AE6335">
              <w:rPr>
                <w:rFonts w:ascii="Raleway" w:hAnsi="Raleway" w:cs="Arial"/>
                <w:i/>
                <w:iCs/>
                <w:szCs w:val="20"/>
              </w:rPr>
              <w:t xml:space="preserve"> work environment</w:t>
            </w:r>
          </w:p>
        </w:tc>
        <w:sdt>
          <w:sdtPr>
            <w:rPr>
              <w:rFonts w:ascii="Raleway" w:hAnsi="Raleway" w:cs="Arial"/>
              <w:szCs w:val="20"/>
            </w:rPr>
            <w:id w:val="407194918"/>
            <w:placeholder>
              <w:docPart w:val="38725685B40E456D95EA5FC74E6D993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BF4BF2A" w14:textId="77777777" w:rsidR="00D27C60" w:rsidRPr="00AE6335" w:rsidRDefault="00D27C60" w:rsidP="0070287F">
                <w:pPr>
                  <w:pStyle w:val="Tabletext"/>
                  <w:spacing w:before="0" w:after="0"/>
                  <w:jc w:val="center"/>
                  <w:rPr>
                    <w:rFonts w:ascii="Raleway" w:hAnsi="Raleway" w:cs="Arial"/>
                    <w:szCs w:val="20"/>
                  </w:rPr>
                </w:pPr>
                <w:r w:rsidRPr="00AE6335">
                  <w:rPr>
                    <w:rFonts w:ascii="Raleway" w:hAnsi="Raleway" w:cs="Arial"/>
                    <w:szCs w:val="20"/>
                  </w:rPr>
                  <w:t>Never</w:t>
                </w:r>
              </w:p>
            </w:tc>
          </w:sdtContent>
        </w:sdt>
      </w:tr>
      <w:tr w:rsidR="00D27C60" w:rsidRPr="00EB4390" w14:paraId="06E5D25D" w14:textId="77777777" w:rsidTr="006478E6">
        <w:tblPrEx>
          <w:tblLook w:val="04A0" w:firstRow="1" w:lastRow="0" w:firstColumn="1" w:lastColumn="0" w:noHBand="0" w:noVBand="1"/>
        </w:tblPrEx>
        <w:trPr>
          <w:trHeight w:val="454"/>
        </w:trPr>
        <w:tc>
          <w:tcPr>
            <w:tcW w:w="6912" w:type="dxa"/>
            <w:shd w:val="clear" w:color="auto" w:fill="00B050"/>
            <w:vAlign w:val="center"/>
          </w:tcPr>
          <w:p w14:paraId="7A96156D" w14:textId="77777777" w:rsidR="00D27C60" w:rsidRPr="006A73B7" w:rsidRDefault="00D27C60" w:rsidP="0070287F">
            <w:pPr>
              <w:pStyle w:val="Tableheading"/>
              <w:rPr>
                <w:rFonts w:ascii="Raleway" w:hAnsi="Raleway" w:cs="Arial"/>
                <w:sz w:val="22"/>
              </w:rPr>
            </w:pPr>
            <w:r w:rsidRPr="006A73B7">
              <w:rPr>
                <w:rFonts w:ascii="Raleway" w:hAnsi="Raleway" w:cs="Arial"/>
                <w:sz w:val="22"/>
              </w:rPr>
              <w:t>STANDARD HOURS</w:t>
            </w:r>
          </w:p>
        </w:tc>
        <w:tc>
          <w:tcPr>
            <w:tcW w:w="2694" w:type="dxa"/>
            <w:shd w:val="clear" w:color="auto" w:fill="00B050"/>
            <w:vAlign w:val="center"/>
          </w:tcPr>
          <w:p w14:paraId="6AC0F0E1" w14:textId="77777777" w:rsidR="00D27C60" w:rsidRPr="006A73B7" w:rsidRDefault="00D27C60" w:rsidP="0070287F">
            <w:pPr>
              <w:pStyle w:val="Tableheading"/>
              <w:jc w:val="center"/>
              <w:rPr>
                <w:rFonts w:ascii="Raleway" w:hAnsi="Raleway" w:cs="Arial"/>
                <w:sz w:val="22"/>
              </w:rPr>
            </w:pPr>
            <w:r w:rsidRPr="006A73B7">
              <w:rPr>
                <w:rFonts w:ascii="Raleway" w:hAnsi="Raleway" w:cs="Arial"/>
                <w:sz w:val="22"/>
              </w:rPr>
              <w:t>FREQUENCY</w:t>
            </w:r>
          </w:p>
        </w:tc>
      </w:tr>
      <w:tr w:rsidR="00D27C60" w:rsidRPr="00EB4390" w14:paraId="57A7D0E9" w14:textId="77777777" w:rsidTr="0070287F">
        <w:tblPrEx>
          <w:tblLook w:val="04A0" w:firstRow="1" w:lastRow="0" w:firstColumn="1" w:lastColumn="0" w:noHBand="0" w:noVBand="1"/>
        </w:tblPrEx>
        <w:trPr>
          <w:trHeight w:val="283"/>
        </w:trPr>
        <w:tc>
          <w:tcPr>
            <w:tcW w:w="6912" w:type="dxa"/>
            <w:vAlign w:val="center"/>
          </w:tcPr>
          <w:p w14:paraId="39C3FF78" w14:textId="77777777" w:rsidR="00D27C60" w:rsidRPr="006A73B7" w:rsidRDefault="00D27C60" w:rsidP="0070287F">
            <w:pPr>
              <w:pStyle w:val="Tabletext"/>
              <w:spacing w:before="0" w:after="0"/>
              <w:rPr>
                <w:rFonts w:ascii="Raleway" w:hAnsi="Raleway" w:cs="Arial"/>
                <w:sz w:val="22"/>
              </w:rPr>
            </w:pPr>
            <w:r w:rsidRPr="006A73B7">
              <w:rPr>
                <w:rFonts w:ascii="Raleway" w:hAnsi="Raleway" w:cs="Arial"/>
                <w:sz w:val="22"/>
              </w:rPr>
              <w:t xml:space="preserve">Flexible working hours (access to flex time) </w:t>
            </w:r>
          </w:p>
        </w:tc>
        <w:tc>
          <w:tcPr>
            <w:tcW w:w="2694" w:type="dxa"/>
            <w:vAlign w:val="center"/>
          </w:tcPr>
          <w:p w14:paraId="2F2C7596" w14:textId="62AF73CB" w:rsidR="00D27C60" w:rsidRPr="006A73B7" w:rsidRDefault="00D508DC" w:rsidP="0070287F">
            <w:pPr>
              <w:pStyle w:val="Tabletext"/>
              <w:spacing w:before="0" w:after="0"/>
              <w:jc w:val="center"/>
              <w:rPr>
                <w:rFonts w:ascii="Raleway" w:hAnsi="Raleway" w:cs="Arial"/>
                <w:sz w:val="22"/>
              </w:rPr>
            </w:pPr>
            <w:sdt>
              <w:sdtPr>
                <w:rPr>
                  <w:rFonts w:ascii="Raleway" w:hAnsi="Raleway" w:cs="Arial"/>
                  <w:sz w:val="22"/>
                </w:rPr>
                <w:id w:val="407194600"/>
                <w:placeholder>
                  <w:docPart w:val="71944E0334C247A59EC403DCC1236894"/>
                </w:placeholder>
                <w:dropDownList>
                  <w:listItem w:value="Choose an item."/>
                  <w:listItem w:displayText="Never" w:value="Never"/>
                  <w:listItem w:displayText="Occasionally" w:value="Occasionally"/>
                  <w:listItem w:displayText="Frequently" w:value="Frequently"/>
                </w:dropDownList>
              </w:sdtPr>
              <w:sdtEndPr/>
              <w:sdtContent>
                <w:r w:rsidR="0056612E">
                  <w:rPr>
                    <w:rFonts w:ascii="Raleway" w:hAnsi="Raleway" w:cs="Arial"/>
                    <w:sz w:val="22"/>
                  </w:rPr>
                  <w:t>Frequently</w:t>
                </w:r>
              </w:sdtContent>
            </w:sdt>
          </w:p>
        </w:tc>
      </w:tr>
      <w:tr w:rsidR="00D27C60" w:rsidRPr="00EB4390" w14:paraId="3997524C" w14:textId="77777777" w:rsidTr="0070287F">
        <w:tblPrEx>
          <w:tblLook w:val="04A0" w:firstRow="1" w:lastRow="0" w:firstColumn="1" w:lastColumn="0" w:noHBand="0" w:noVBand="1"/>
        </w:tblPrEx>
        <w:trPr>
          <w:trHeight w:val="283"/>
        </w:trPr>
        <w:tc>
          <w:tcPr>
            <w:tcW w:w="6912" w:type="dxa"/>
            <w:vAlign w:val="center"/>
          </w:tcPr>
          <w:p w14:paraId="5C06572E" w14:textId="77777777" w:rsidR="00D27C60" w:rsidRPr="006A73B7" w:rsidRDefault="00D27C60" w:rsidP="0070287F">
            <w:pPr>
              <w:pStyle w:val="Tabletext"/>
              <w:spacing w:before="0" w:after="0"/>
              <w:rPr>
                <w:rFonts w:ascii="Raleway" w:hAnsi="Raleway" w:cs="Arial"/>
                <w:sz w:val="22"/>
              </w:rPr>
            </w:pPr>
            <w:r w:rsidRPr="006A73B7">
              <w:rPr>
                <w:rFonts w:ascii="Raleway" w:hAnsi="Raleway" w:cs="Arial"/>
                <w:sz w:val="22"/>
              </w:rPr>
              <w:t xml:space="preserve">Fixed or specified start/finish times </w:t>
            </w:r>
          </w:p>
        </w:tc>
        <w:sdt>
          <w:sdtPr>
            <w:rPr>
              <w:rFonts w:ascii="Raleway" w:hAnsi="Raleway" w:cs="Arial"/>
              <w:sz w:val="22"/>
            </w:rPr>
            <w:id w:val="407194601"/>
            <w:placeholder>
              <w:docPart w:val="90A0FBA2271C4278956273789578C41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A4B660F" w14:textId="74906DFE" w:rsidR="00D27C60" w:rsidRPr="006A73B7" w:rsidRDefault="00FA501A" w:rsidP="0070287F">
                <w:pPr>
                  <w:pStyle w:val="Tabletext"/>
                  <w:spacing w:before="0" w:after="0"/>
                  <w:jc w:val="center"/>
                  <w:rPr>
                    <w:rFonts w:ascii="Raleway" w:hAnsi="Raleway" w:cs="Arial"/>
                    <w:sz w:val="22"/>
                  </w:rPr>
                </w:pPr>
                <w:r w:rsidRPr="006A73B7">
                  <w:rPr>
                    <w:rFonts w:ascii="Raleway" w:hAnsi="Raleway" w:cs="Arial"/>
                    <w:sz w:val="22"/>
                  </w:rPr>
                  <w:t>Occasionally</w:t>
                </w:r>
              </w:p>
            </w:tc>
          </w:sdtContent>
        </w:sdt>
      </w:tr>
      <w:tr w:rsidR="00D27C60" w:rsidRPr="00EB4390" w14:paraId="3A330E53" w14:textId="77777777" w:rsidTr="0070287F">
        <w:tblPrEx>
          <w:tblLook w:val="04A0" w:firstRow="1" w:lastRow="0" w:firstColumn="1" w:lastColumn="0" w:noHBand="0" w:noVBand="1"/>
        </w:tblPrEx>
        <w:trPr>
          <w:trHeight w:val="283"/>
        </w:trPr>
        <w:tc>
          <w:tcPr>
            <w:tcW w:w="6912" w:type="dxa"/>
            <w:vAlign w:val="center"/>
          </w:tcPr>
          <w:p w14:paraId="7D3D0965" w14:textId="77777777" w:rsidR="00D27C60" w:rsidRPr="006A73B7" w:rsidRDefault="00D27C60" w:rsidP="0070287F">
            <w:pPr>
              <w:pStyle w:val="Tabletext"/>
              <w:spacing w:before="0" w:after="0"/>
              <w:rPr>
                <w:rFonts w:ascii="Raleway" w:hAnsi="Raleway" w:cs="Arial"/>
                <w:sz w:val="22"/>
              </w:rPr>
            </w:pPr>
            <w:r w:rsidRPr="006A73B7">
              <w:rPr>
                <w:rFonts w:ascii="Raleway" w:hAnsi="Raleway" w:cs="Arial"/>
                <w:sz w:val="22"/>
              </w:rPr>
              <w:t xml:space="preserve">Expected to work extensive hours over a significant period due to the nature of the duties </w:t>
            </w:r>
          </w:p>
        </w:tc>
        <w:sdt>
          <w:sdtPr>
            <w:rPr>
              <w:rFonts w:ascii="Raleway" w:hAnsi="Raleway" w:cs="Arial"/>
              <w:sz w:val="22"/>
            </w:rPr>
            <w:id w:val="596444114"/>
            <w:placeholder>
              <w:docPart w:val="24CE54415C4844DCBB6C0550250A3FD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99E5517" w14:textId="1210CC30" w:rsidR="00D27C60" w:rsidRPr="006A73B7" w:rsidRDefault="00010CC3" w:rsidP="0070287F">
                <w:pPr>
                  <w:pStyle w:val="Tabletext"/>
                  <w:spacing w:before="0" w:after="0"/>
                  <w:jc w:val="center"/>
                  <w:rPr>
                    <w:rFonts w:ascii="Raleway" w:hAnsi="Raleway" w:cs="Arial"/>
                    <w:sz w:val="22"/>
                  </w:rPr>
                </w:pPr>
                <w:r>
                  <w:rPr>
                    <w:rFonts w:ascii="Raleway" w:hAnsi="Raleway" w:cs="Arial"/>
                    <w:sz w:val="22"/>
                  </w:rPr>
                  <w:t>Never</w:t>
                </w:r>
              </w:p>
            </w:tc>
          </w:sdtContent>
        </w:sdt>
      </w:tr>
      <w:tr w:rsidR="00D27C60" w:rsidRPr="00EB4390" w14:paraId="3DE11A0A" w14:textId="77777777" w:rsidTr="0070287F">
        <w:tblPrEx>
          <w:tblLook w:val="04A0" w:firstRow="1" w:lastRow="0" w:firstColumn="1" w:lastColumn="0" w:noHBand="0" w:noVBand="1"/>
        </w:tblPrEx>
        <w:trPr>
          <w:trHeight w:val="283"/>
        </w:trPr>
        <w:tc>
          <w:tcPr>
            <w:tcW w:w="6912" w:type="dxa"/>
            <w:vAlign w:val="center"/>
          </w:tcPr>
          <w:p w14:paraId="53B95E1E" w14:textId="732AA83D" w:rsidR="00D27C60" w:rsidRPr="006A73B7" w:rsidRDefault="00D27C60" w:rsidP="0070287F">
            <w:pPr>
              <w:pStyle w:val="Tabletext"/>
              <w:spacing w:before="0" w:after="0"/>
              <w:rPr>
                <w:rFonts w:ascii="Raleway" w:hAnsi="Raleway" w:cs="Arial"/>
                <w:sz w:val="22"/>
              </w:rPr>
            </w:pPr>
            <w:r w:rsidRPr="006A73B7">
              <w:rPr>
                <w:rFonts w:ascii="Raleway" w:hAnsi="Raleway" w:cs="Arial"/>
                <w:sz w:val="22"/>
              </w:rPr>
              <w:t>Access to Accrued Days Off (ADOs)</w:t>
            </w:r>
          </w:p>
        </w:tc>
        <w:sdt>
          <w:sdtPr>
            <w:rPr>
              <w:rFonts w:ascii="Raleway" w:hAnsi="Raleway" w:cs="Arial"/>
              <w:sz w:val="22"/>
            </w:rPr>
            <w:id w:val="596444115"/>
            <w:placeholder>
              <w:docPart w:val="2FE15BB04AA74BBC8ED850FF0E8BD4F2"/>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95C882F" w14:textId="7BBF17A7" w:rsidR="00D27C60" w:rsidRPr="006A73B7" w:rsidRDefault="00FD55C9" w:rsidP="0070287F">
                <w:pPr>
                  <w:pStyle w:val="Tabletext"/>
                  <w:spacing w:before="0" w:after="0"/>
                  <w:jc w:val="center"/>
                  <w:rPr>
                    <w:rFonts w:ascii="Raleway" w:hAnsi="Raleway" w:cs="Arial"/>
                    <w:sz w:val="22"/>
                  </w:rPr>
                </w:pPr>
                <w:r w:rsidRPr="006A73B7">
                  <w:rPr>
                    <w:rFonts w:ascii="Raleway" w:hAnsi="Raleway" w:cs="Arial"/>
                    <w:sz w:val="22"/>
                  </w:rPr>
                  <w:t>Never</w:t>
                </w:r>
              </w:p>
            </w:tc>
          </w:sdtContent>
        </w:sdt>
      </w:tr>
      <w:tr w:rsidR="00D27C60" w:rsidRPr="00EB4390" w14:paraId="2D1FD2A5" w14:textId="77777777" w:rsidTr="0070287F">
        <w:tblPrEx>
          <w:tblLook w:val="04A0" w:firstRow="1" w:lastRow="0" w:firstColumn="1" w:lastColumn="0" w:noHBand="0" w:noVBand="1"/>
        </w:tblPrEx>
        <w:trPr>
          <w:trHeight w:val="283"/>
        </w:trPr>
        <w:tc>
          <w:tcPr>
            <w:tcW w:w="6912" w:type="dxa"/>
            <w:vAlign w:val="center"/>
          </w:tcPr>
          <w:p w14:paraId="7FB0B67D" w14:textId="77777777" w:rsidR="00D27C60" w:rsidRPr="006A73B7" w:rsidRDefault="00D27C60" w:rsidP="0070287F">
            <w:pPr>
              <w:pStyle w:val="Tabletext"/>
              <w:spacing w:before="0" w:after="0"/>
              <w:rPr>
                <w:rFonts w:ascii="Raleway" w:hAnsi="Raleway" w:cs="Arial"/>
                <w:sz w:val="22"/>
              </w:rPr>
            </w:pPr>
            <w:r w:rsidRPr="006A73B7">
              <w:rPr>
                <w:rFonts w:ascii="Raleway" w:hAnsi="Raleway" w:cs="Arial"/>
                <w:sz w:val="22"/>
              </w:rPr>
              <w:t xml:space="preserve">Peaks and troughs </w:t>
            </w:r>
          </w:p>
        </w:tc>
        <w:sdt>
          <w:sdtPr>
            <w:rPr>
              <w:rFonts w:ascii="Raleway" w:hAnsi="Raleway" w:cs="Arial"/>
              <w:sz w:val="22"/>
            </w:rPr>
            <w:id w:val="407194921"/>
            <w:placeholder>
              <w:docPart w:val="B47FE436713449949401149619305143"/>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955D6D7" w14:textId="0225E25A" w:rsidR="00D27C60" w:rsidRPr="006A73B7" w:rsidRDefault="00FD55C9" w:rsidP="0070287F">
                <w:pPr>
                  <w:pStyle w:val="Tabletext"/>
                  <w:spacing w:before="0" w:after="0"/>
                  <w:jc w:val="center"/>
                  <w:rPr>
                    <w:rFonts w:ascii="Raleway" w:hAnsi="Raleway" w:cs="Arial"/>
                    <w:sz w:val="22"/>
                  </w:rPr>
                </w:pPr>
                <w:r w:rsidRPr="006A73B7">
                  <w:rPr>
                    <w:rFonts w:ascii="Raleway" w:hAnsi="Raleway" w:cs="Arial"/>
                    <w:sz w:val="22"/>
                  </w:rPr>
                  <w:t>Occasionally</w:t>
                </w:r>
              </w:p>
            </w:tc>
          </w:sdtContent>
        </w:sdt>
      </w:tr>
      <w:tr w:rsidR="00D27C60" w:rsidRPr="00EB4390" w14:paraId="4572A2A0" w14:textId="77777777" w:rsidTr="0070287F">
        <w:tblPrEx>
          <w:tblLook w:val="04A0" w:firstRow="1" w:lastRow="0" w:firstColumn="1" w:lastColumn="0" w:noHBand="0" w:noVBand="1"/>
        </w:tblPrEx>
        <w:trPr>
          <w:trHeight w:val="283"/>
        </w:trPr>
        <w:tc>
          <w:tcPr>
            <w:tcW w:w="6912" w:type="dxa"/>
            <w:vAlign w:val="center"/>
          </w:tcPr>
          <w:p w14:paraId="38E0C3EE" w14:textId="247E5FE3" w:rsidR="00D27C60" w:rsidRPr="006A73B7" w:rsidRDefault="00D27C60" w:rsidP="0070287F">
            <w:pPr>
              <w:pStyle w:val="Tabletext"/>
              <w:spacing w:before="0" w:after="0"/>
              <w:rPr>
                <w:rFonts w:ascii="Raleway" w:hAnsi="Raleway" w:cs="Arial"/>
                <w:sz w:val="22"/>
              </w:rPr>
            </w:pPr>
            <w:r w:rsidRPr="006A73B7">
              <w:rPr>
                <w:rFonts w:ascii="Raleway" w:hAnsi="Raleway" w:cs="Arial"/>
                <w:sz w:val="22"/>
              </w:rPr>
              <w:t xml:space="preserve">Frequent </w:t>
            </w:r>
            <w:r w:rsidR="00FD55C9" w:rsidRPr="006A73B7">
              <w:rPr>
                <w:rFonts w:ascii="Raleway" w:hAnsi="Raleway" w:cs="Arial"/>
                <w:sz w:val="22"/>
              </w:rPr>
              <w:t xml:space="preserve">paid </w:t>
            </w:r>
            <w:r w:rsidRPr="006A73B7">
              <w:rPr>
                <w:rFonts w:ascii="Raleway" w:hAnsi="Raleway" w:cs="Arial"/>
                <w:sz w:val="22"/>
              </w:rPr>
              <w:t xml:space="preserve">overtime </w:t>
            </w:r>
          </w:p>
        </w:tc>
        <w:sdt>
          <w:sdtPr>
            <w:rPr>
              <w:rFonts w:ascii="Raleway" w:hAnsi="Raleway" w:cs="Arial"/>
              <w:sz w:val="22"/>
            </w:rPr>
            <w:id w:val="407194922"/>
            <w:placeholder>
              <w:docPart w:val="7D8CC1B25B274FB1917BE107921279F9"/>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1C95FF3" w14:textId="5CCDD9EE" w:rsidR="00D27C60" w:rsidRPr="006A73B7" w:rsidRDefault="003D2C6C" w:rsidP="0070287F">
                <w:pPr>
                  <w:pStyle w:val="Tabletext"/>
                  <w:spacing w:before="0" w:after="0"/>
                  <w:jc w:val="center"/>
                  <w:rPr>
                    <w:rFonts w:ascii="Raleway" w:hAnsi="Raleway" w:cs="Arial"/>
                    <w:sz w:val="22"/>
                  </w:rPr>
                </w:pPr>
                <w:r w:rsidRPr="006A73B7">
                  <w:rPr>
                    <w:rFonts w:ascii="Raleway" w:hAnsi="Raleway" w:cs="Arial"/>
                    <w:sz w:val="22"/>
                  </w:rPr>
                  <w:t>Occasionally</w:t>
                </w:r>
              </w:p>
            </w:tc>
          </w:sdtContent>
        </w:sdt>
      </w:tr>
      <w:tr w:rsidR="00D27C60" w:rsidRPr="00EB4390" w14:paraId="1C87FC71" w14:textId="77777777" w:rsidTr="0070287F">
        <w:tblPrEx>
          <w:tblLook w:val="04A0" w:firstRow="1" w:lastRow="0" w:firstColumn="1" w:lastColumn="0" w:noHBand="0" w:noVBand="1"/>
        </w:tblPrEx>
        <w:trPr>
          <w:trHeight w:val="283"/>
        </w:trPr>
        <w:tc>
          <w:tcPr>
            <w:tcW w:w="6912" w:type="dxa"/>
            <w:vAlign w:val="center"/>
          </w:tcPr>
          <w:p w14:paraId="59D5BA8D" w14:textId="77777777" w:rsidR="00D27C60" w:rsidRPr="006A73B7" w:rsidRDefault="00D27C60" w:rsidP="0070287F">
            <w:pPr>
              <w:pStyle w:val="Tabletext"/>
              <w:spacing w:before="0" w:after="0"/>
              <w:rPr>
                <w:rFonts w:ascii="Raleway" w:hAnsi="Raleway" w:cs="Arial"/>
                <w:sz w:val="22"/>
              </w:rPr>
            </w:pPr>
            <w:r w:rsidRPr="006A73B7">
              <w:rPr>
                <w:rFonts w:ascii="Raleway" w:hAnsi="Raleway" w:cs="Arial"/>
                <w:sz w:val="22"/>
              </w:rPr>
              <w:t xml:space="preserve">Rostered shift work </w:t>
            </w:r>
          </w:p>
        </w:tc>
        <w:sdt>
          <w:sdtPr>
            <w:rPr>
              <w:rFonts w:ascii="Raleway" w:hAnsi="Raleway" w:cs="Arial"/>
              <w:sz w:val="22"/>
            </w:rPr>
            <w:id w:val="407194923"/>
            <w:placeholder>
              <w:docPart w:val="E8B8507A3375491AA282146F91D01BAF"/>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76298AC" w14:textId="77777777" w:rsidR="00D27C60" w:rsidRPr="006A73B7" w:rsidRDefault="00D27C60" w:rsidP="0070287F">
                <w:pPr>
                  <w:pStyle w:val="Tabletext"/>
                  <w:spacing w:before="0" w:after="0"/>
                  <w:jc w:val="center"/>
                  <w:rPr>
                    <w:rFonts w:ascii="Raleway" w:hAnsi="Raleway" w:cs="Arial"/>
                    <w:sz w:val="22"/>
                  </w:rPr>
                </w:pPr>
                <w:r w:rsidRPr="006A73B7">
                  <w:rPr>
                    <w:rFonts w:ascii="Raleway" w:hAnsi="Raleway" w:cs="Arial"/>
                    <w:sz w:val="22"/>
                  </w:rPr>
                  <w:t>Never</w:t>
                </w:r>
              </w:p>
            </w:tc>
          </w:sdtContent>
        </w:sdt>
      </w:tr>
      <w:tr w:rsidR="00D27C60" w:rsidRPr="00EB4390" w14:paraId="0D471F86" w14:textId="77777777" w:rsidTr="006478E6">
        <w:tblPrEx>
          <w:tblLook w:val="04A0" w:firstRow="1" w:lastRow="0" w:firstColumn="1" w:lastColumn="0" w:noHBand="0" w:noVBand="1"/>
        </w:tblPrEx>
        <w:trPr>
          <w:trHeight w:val="454"/>
        </w:trPr>
        <w:tc>
          <w:tcPr>
            <w:tcW w:w="6912" w:type="dxa"/>
            <w:shd w:val="clear" w:color="auto" w:fill="00B050"/>
            <w:vAlign w:val="center"/>
          </w:tcPr>
          <w:p w14:paraId="2CB5EC37" w14:textId="77777777" w:rsidR="00D27C60" w:rsidRPr="006A73B7" w:rsidRDefault="00D27C60" w:rsidP="0070287F">
            <w:pPr>
              <w:pStyle w:val="Tableheading"/>
              <w:rPr>
                <w:rFonts w:ascii="Raleway" w:hAnsi="Raleway" w:cs="Arial"/>
                <w:sz w:val="22"/>
              </w:rPr>
            </w:pPr>
            <w:r w:rsidRPr="006A73B7">
              <w:rPr>
                <w:rFonts w:ascii="Raleway" w:hAnsi="Raleway" w:cs="Arial"/>
                <w:sz w:val="22"/>
              </w:rPr>
              <w:t xml:space="preserve">SOCIAL DEMANDS </w:t>
            </w:r>
          </w:p>
        </w:tc>
        <w:tc>
          <w:tcPr>
            <w:tcW w:w="2694" w:type="dxa"/>
            <w:shd w:val="clear" w:color="auto" w:fill="00B050"/>
            <w:vAlign w:val="center"/>
          </w:tcPr>
          <w:p w14:paraId="5A33B8D8" w14:textId="77777777" w:rsidR="00D27C60" w:rsidRPr="006A73B7" w:rsidRDefault="00D27C60" w:rsidP="0070287F">
            <w:pPr>
              <w:pStyle w:val="Tableheading"/>
              <w:jc w:val="center"/>
              <w:rPr>
                <w:rFonts w:ascii="Raleway" w:hAnsi="Raleway" w:cs="Arial"/>
                <w:sz w:val="22"/>
              </w:rPr>
            </w:pPr>
            <w:r w:rsidRPr="006A73B7">
              <w:rPr>
                <w:rFonts w:ascii="Raleway" w:hAnsi="Raleway" w:cs="Arial"/>
                <w:sz w:val="22"/>
              </w:rPr>
              <w:t>FREQUENCY</w:t>
            </w:r>
          </w:p>
        </w:tc>
      </w:tr>
      <w:tr w:rsidR="00D27C60" w:rsidRPr="00EB4390" w14:paraId="5FEEDE4E" w14:textId="77777777" w:rsidTr="0070287F">
        <w:tblPrEx>
          <w:tblLook w:val="04A0" w:firstRow="1" w:lastRow="0" w:firstColumn="1" w:lastColumn="0" w:noHBand="0" w:noVBand="1"/>
        </w:tblPrEx>
        <w:trPr>
          <w:trHeight w:val="283"/>
        </w:trPr>
        <w:tc>
          <w:tcPr>
            <w:tcW w:w="6912" w:type="dxa"/>
            <w:vAlign w:val="center"/>
          </w:tcPr>
          <w:p w14:paraId="7C90FE1D" w14:textId="77777777" w:rsidR="00D27C60" w:rsidRPr="006A73B7" w:rsidRDefault="00D27C60" w:rsidP="0070287F">
            <w:pPr>
              <w:pStyle w:val="Tabletext"/>
              <w:spacing w:before="0" w:after="0"/>
              <w:rPr>
                <w:rFonts w:ascii="Raleway" w:hAnsi="Raleway" w:cs="Arial"/>
                <w:sz w:val="22"/>
              </w:rPr>
            </w:pPr>
            <w:r w:rsidRPr="006A73B7">
              <w:rPr>
                <w:rFonts w:ascii="Raleway" w:hAnsi="Raleway" w:cs="Arial"/>
                <w:sz w:val="22"/>
              </w:rPr>
              <w:t>Work with others towards shared goals in a team environment</w:t>
            </w:r>
          </w:p>
        </w:tc>
        <w:sdt>
          <w:sdtPr>
            <w:rPr>
              <w:rFonts w:ascii="Raleway" w:hAnsi="Raleway" w:cs="Arial"/>
              <w:sz w:val="22"/>
            </w:rPr>
            <w:id w:val="407194924"/>
            <w:placeholder>
              <w:docPart w:val="71D047E5C258495A82B0DD956726D46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171A5B4" w14:textId="77777777" w:rsidR="00D27C60" w:rsidRPr="006A73B7" w:rsidRDefault="00D27C60" w:rsidP="0070287F">
                <w:pPr>
                  <w:pStyle w:val="Tabletext"/>
                  <w:spacing w:before="0" w:after="0"/>
                  <w:jc w:val="center"/>
                  <w:rPr>
                    <w:rFonts w:ascii="Raleway" w:hAnsi="Raleway" w:cs="Arial"/>
                    <w:sz w:val="22"/>
                  </w:rPr>
                </w:pPr>
                <w:r w:rsidRPr="006A73B7">
                  <w:rPr>
                    <w:rFonts w:ascii="Raleway" w:hAnsi="Raleway" w:cs="Arial"/>
                    <w:sz w:val="22"/>
                  </w:rPr>
                  <w:t>Frequently</w:t>
                </w:r>
              </w:p>
            </w:tc>
          </w:sdtContent>
        </w:sdt>
      </w:tr>
      <w:tr w:rsidR="00D27C60" w:rsidRPr="00EB4390" w14:paraId="3B832F51" w14:textId="77777777" w:rsidTr="0070287F">
        <w:tblPrEx>
          <w:tblLook w:val="04A0" w:firstRow="1" w:lastRow="0" w:firstColumn="1" w:lastColumn="0" w:noHBand="0" w:noVBand="1"/>
        </w:tblPrEx>
        <w:trPr>
          <w:trHeight w:val="283"/>
        </w:trPr>
        <w:tc>
          <w:tcPr>
            <w:tcW w:w="6912" w:type="dxa"/>
            <w:vAlign w:val="center"/>
          </w:tcPr>
          <w:p w14:paraId="69D33019" w14:textId="77777777" w:rsidR="00D27C60" w:rsidRPr="006A73B7" w:rsidRDefault="00D27C60" w:rsidP="0070287F">
            <w:pPr>
              <w:pStyle w:val="Tabletext"/>
              <w:spacing w:before="0" w:after="0"/>
              <w:rPr>
                <w:rFonts w:ascii="Raleway" w:hAnsi="Raleway" w:cs="Arial"/>
                <w:sz w:val="22"/>
              </w:rPr>
            </w:pPr>
            <w:r w:rsidRPr="006A73B7">
              <w:rPr>
                <w:rFonts w:ascii="Raleway" w:hAnsi="Raleway" w:cs="Arial"/>
                <w:sz w:val="22"/>
              </w:rPr>
              <w:t>Work in isolation from other staff (remote supervision)</w:t>
            </w:r>
          </w:p>
        </w:tc>
        <w:sdt>
          <w:sdtPr>
            <w:rPr>
              <w:rFonts w:ascii="Raleway" w:hAnsi="Raleway" w:cs="Arial"/>
              <w:sz w:val="22"/>
            </w:rPr>
            <w:id w:val="407194925"/>
            <w:placeholder>
              <w:docPart w:val="1D34917F69C94D4C9198980C3BE9934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5E92026" w14:textId="77777777" w:rsidR="00D27C60" w:rsidRPr="006A73B7" w:rsidRDefault="00D27C60" w:rsidP="0070287F">
                <w:pPr>
                  <w:pStyle w:val="Tabletext"/>
                  <w:spacing w:before="0" w:after="0"/>
                  <w:jc w:val="center"/>
                  <w:rPr>
                    <w:rFonts w:ascii="Raleway" w:hAnsi="Raleway" w:cs="Arial"/>
                    <w:sz w:val="22"/>
                  </w:rPr>
                </w:pPr>
                <w:r w:rsidRPr="006A73B7">
                  <w:rPr>
                    <w:rFonts w:ascii="Raleway" w:hAnsi="Raleway" w:cs="Arial"/>
                    <w:sz w:val="22"/>
                  </w:rPr>
                  <w:t>Occasionally</w:t>
                </w:r>
              </w:p>
            </w:tc>
          </w:sdtContent>
        </w:sdt>
      </w:tr>
      <w:tr w:rsidR="00D27C60" w:rsidRPr="00EB4390" w14:paraId="507057C2" w14:textId="77777777" w:rsidTr="0070287F">
        <w:tblPrEx>
          <w:tblLook w:val="04A0" w:firstRow="1" w:lastRow="0" w:firstColumn="1" w:lastColumn="0" w:noHBand="0" w:noVBand="1"/>
        </w:tblPrEx>
        <w:trPr>
          <w:trHeight w:val="283"/>
        </w:trPr>
        <w:tc>
          <w:tcPr>
            <w:tcW w:w="6912" w:type="dxa"/>
            <w:vAlign w:val="center"/>
          </w:tcPr>
          <w:p w14:paraId="32BB0447" w14:textId="77777777" w:rsidR="00D27C60" w:rsidRPr="006A73B7" w:rsidRDefault="00D27C60" w:rsidP="0070287F">
            <w:pPr>
              <w:pStyle w:val="Tabletext"/>
              <w:spacing w:before="0" w:after="0"/>
              <w:rPr>
                <w:rFonts w:ascii="Raleway" w:hAnsi="Raleway" w:cs="Arial"/>
                <w:sz w:val="22"/>
              </w:rPr>
            </w:pPr>
            <w:r w:rsidRPr="006A73B7">
              <w:rPr>
                <w:rFonts w:ascii="Raleway" w:hAnsi="Raleway" w:cs="Arial"/>
                <w:sz w:val="22"/>
              </w:rPr>
              <w:t>Working in a call centre environment</w:t>
            </w:r>
          </w:p>
        </w:tc>
        <w:sdt>
          <w:sdtPr>
            <w:rPr>
              <w:rFonts w:ascii="Raleway" w:hAnsi="Raleway" w:cs="Arial"/>
              <w:sz w:val="22"/>
            </w:rPr>
            <w:id w:val="407194926"/>
            <w:placeholder>
              <w:docPart w:val="39DB81573DD14C60BA4245BD5580A49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B9FE711" w14:textId="7D97AD8C" w:rsidR="00D27C60" w:rsidRPr="006A73B7" w:rsidRDefault="00FD55C9" w:rsidP="0070287F">
                <w:pPr>
                  <w:pStyle w:val="Tabletext"/>
                  <w:spacing w:before="0" w:after="0"/>
                  <w:jc w:val="center"/>
                  <w:rPr>
                    <w:rFonts w:ascii="Raleway" w:hAnsi="Raleway" w:cs="Arial"/>
                    <w:sz w:val="22"/>
                  </w:rPr>
                </w:pPr>
                <w:r w:rsidRPr="006A73B7">
                  <w:rPr>
                    <w:rFonts w:ascii="Raleway" w:hAnsi="Raleway" w:cs="Arial"/>
                    <w:sz w:val="22"/>
                  </w:rPr>
                  <w:t>Never</w:t>
                </w:r>
              </w:p>
            </w:tc>
          </w:sdtContent>
        </w:sdt>
      </w:tr>
      <w:tr w:rsidR="00D27C60" w:rsidRPr="00EB4390" w14:paraId="46CA22EE" w14:textId="77777777" w:rsidTr="0070287F">
        <w:tblPrEx>
          <w:tblLook w:val="04A0" w:firstRow="1" w:lastRow="0" w:firstColumn="1" w:lastColumn="0" w:noHBand="0" w:noVBand="1"/>
        </w:tblPrEx>
        <w:trPr>
          <w:trHeight w:val="283"/>
        </w:trPr>
        <w:tc>
          <w:tcPr>
            <w:tcW w:w="6912" w:type="dxa"/>
            <w:vAlign w:val="center"/>
          </w:tcPr>
          <w:p w14:paraId="00E38C7D" w14:textId="77777777" w:rsidR="00D27C60" w:rsidRPr="006A73B7" w:rsidRDefault="00D27C60" w:rsidP="0070287F">
            <w:pPr>
              <w:pStyle w:val="Tabletext"/>
              <w:spacing w:before="0" w:after="0"/>
              <w:rPr>
                <w:rFonts w:ascii="Raleway" w:hAnsi="Raleway" w:cs="Arial"/>
                <w:sz w:val="22"/>
              </w:rPr>
            </w:pPr>
            <w:r w:rsidRPr="006A73B7">
              <w:rPr>
                <w:rFonts w:ascii="Raleway" w:hAnsi="Raleway" w:cs="Arial"/>
                <w:sz w:val="22"/>
              </w:rPr>
              <w:t>Working directly with the public</w:t>
            </w:r>
          </w:p>
        </w:tc>
        <w:sdt>
          <w:sdtPr>
            <w:rPr>
              <w:rFonts w:ascii="Raleway" w:hAnsi="Raleway" w:cs="Arial"/>
              <w:sz w:val="22"/>
            </w:rPr>
            <w:id w:val="407194927"/>
            <w:placeholder>
              <w:docPart w:val="4802E765A4274EE29D33976CA473A22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491572D" w14:textId="7F63253D" w:rsidR="00D27C60" w:rsidRPr="006A73B7" w:rsidRDefault="000B7159" w:rsidP="0070287F">
                <w:pPr>
                  <w:pStyle w:val="Tabletext"/>
                  <w:spacing w:before="0" w:after="0"/>
                  <w:jc w:val="center"/>
                  <w:rPr>
                    <w:rFonts w:ascii="Raleway" w:hAnsi="Raleway" w:cs="Arial"/>
                    <w:sz w:val="22"/>
                  </w:rPr>
                </w:pPr>
                <w:r>
                  <w:rPr>
                    <w:rFonts w:ascii="Raleway" w:hAnsi="Raleway" w:cs="Arial"/>
                    <w:sz w:val="22"/>
                  </w:rPr>
                  <w:t>Frequently</w:t>
                </w:r>
              </w:p>
            </w:tc>
          </w:sdtContent>
        </w:sdt>
      </w:tr>
      <w:tr w:rsidR="00D27C60" w:rsidRPr="00EB4390" w14:paraId="170F25E3" w14:textId="77777777" w:rsidTr="006478E6">
        <w:tblPrEx>
          <w:tblLook w:val="04A0" w:firstRow="1" w:lastRow="0" w:firstColumn="1" w:lastColumn="0" w:noHBand="0" w:noVBand="1"/>
        </w:tblPrEx>
        <w:trPr>
          <w:trHeight w:val="454"/>
        </w:trPr>
        <w:tc>
          <w:tcPr>
            <w:tcW w:w="6912" w:type="dxa"/>
            <w:shd w:val="clear" w:color="auto" w:fill="00B050"/>
            <w:vAlign w:val="center"/>
          </w:tcPr>
          <w:p w14:paraId="5B3AA779" w14:textId="77777777" w:rsidR="00D27C60" w:rsidRPr="006A73B7" w:rsidRDefault="00D27C60" w:rsidP="0070287F">
            <w:pPr>
              <w:pStyle w:val="Tableheading"/>
              <w:rPr>
                <w:rFonts w:ascii="Raleway" w:hAnsi="Raleway" w:cs="Arial"/>
                <w:sz w:val="22"/>
              </w:rPr>
            </w:pPr>
            <w:r w:rsidRPr="006A73B7">
              <w:rPr>
                <w:rFonts w:ascii="Raleway" w:hAnsi="Raleway" w:cs="Arial"/>
                <w:sz w:val="22"/>
              </w:rPr>
              <w:t>PHYSICAL DEMANDS</w:t>
            </w:r>
          </w:p>
        </w:tc>
        <w:tc>
          <w:tcPr>
            <w:tcW w:w="2694" w:type="dxa"/>
            <w:shd w:val="clear" w:color="auto" w:fill="00B050"/>
            <w:vAlign w:val="center"/>
          </w:tcPr>
          <w:p w14:paraId="7437ADB0" w14:textId="77777777" w:rsidR="00D27C60" w:rsidRPr="006A73B7" w:rsidRDefault="00D27C60" w:rsidP="0070287F">
            <w:pPr>
              <w:pStyle w:val="Tableheading"/>
              <w:jc w:val="center"/>
              <w:rPr>
                <w:rFonts w:ascii="Raleway" w:hAnsi="Raleway" w:cs="Arial"/>
                <w:sz w:val="22"/>
              </w:rPr>
            </w:pPr>
            <w:r w:rsidRPr="006A73B7">
              <w:rPr>
                <w:rFonts w:ascii="Raleway" w:hAnsi="Raleway" w:cs="Arial"/>
                <w:sz w:val="22"/>
              </w:rPr>
              <w:t>FREQUENCY</w:t>
            </w:r>
          </w:p>
        </w:tc>
      </w:tr>
      <w:tr w:rsidR="00D27C60" w:rsidRPr="00EB4390" w14:paraId="03B9C8FA" w14:textId="77777777" w:rsidTr="0070287F">
        <w:tblPrEx>
          <w:tblLook w:val="04A0" w:firstRow="1" w:lastRow="0" w:firstColumn="1" w:lastColumn="0" w:noHBand="0" w:noVBand="1"/>
        </w:tblPrEx>
        <w:trPr>
          <w:trHeight w:val="283"/>
        </w:trPr>
        <w:tc>
          <w:tcPr>
            <w:tcW w:w="6912" w:type="dxa"/>
            <w:vAlign w:val="center"/>
          </w:tcPr>
          <w:p w14:paraId="3B2D2D23" w14:textId="77777777" w:rsidR="00D27C60" w:rsidRPr="006A73B7" w:rsidRDefault="00D27C60" w:rsidP="0070287F">
            <w:pPr>
              <w:pStyle w:val="Tabletext"/>
              <w:spacing w:before="0" w:after="0"/>
              <w:rPr>
                <w:rFonts w:ascii="Raleway" w:hAnsi="Raleway" w:cs="Arial"/>
                <w:sz w:val="22"/>
              </w:rPr>
            </w:pPr>
            <w:r w:rsidRPr="006A73B7">
              <w:rPr>
                <w:rFonts w:ascii="Raleway" w:hAnsi="Raleway" w:cs="Arial"/>
                <w:sz w:val="22"/>
              </w:rPr>
              <w:t>Distance walking (large buildings or inter-building transit)</w:t>
            </w:r>
          </w:p>
        </w:tc>
        <w:sdt>
          <w:sdtPr>
            <w:rPr>
              <w:rFonts w:ascii="Raleway" w:hAnsi="Raleway" w:cs="Arial"/>
              <w:sz w:val="22"/>
            </w:rPr>
            <w:id w:val="407194928"/>
            <w:placeholder>
              <w:docPart w:val="F3B3D2DC1DB448DA95506C195C80DA8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F296FFB" w14:textId="77777777" w:rsidR="00D27C60" w:rsidRPr="006A73B7" w:rsidRDefault="00D27C60" w:rsidP="0070287F">
                <w:pPr>
                  <w:pStyle w:val="Tabletext"/>
                  <w:spacing w:before="0" w:after="0"/>
                  <w:jc w:val="center"/>
                  <w:rPr>
                    <w:rFonts w:ascii="Raleway" w:hAnsi="Raleway" w:cs="Arial"/>
                    <w:sz w:val="22"/>
                  </w:rPr>
                </w:pPr>
                <w:r w:rsidRPr="006A73B7">
                  <w:rPr>
                    <w:rFonts w:ascii="Raleway" w:hAnsi="Raleway" w:cs="Arial"/>
                    <w:sz w:val="22"/>
                  </w:rPr>
                  <w:t>Occasionally</w:t>
                </w:r>
              </w:p>
            </w:tc>
          </w:sdtContent>
        </w:sdt>
      </w:tr>
      <w:tr w:rsidR="00D27C60" w:rsidRPr="00EB4390" w14:paraId="2B687AE1" w14:textId="77777777" w:rsidTr="0070287F">
        <w:tblPrEx>
          <w:tblLook w:val="04A0" w:firstRow="1" w:lastRow="0" w:firstColumn="1" w:lastColumn="0" w:noHBand="0" w:noVBand="1"/>
        </w:tblPrEx>
        <w:trPr>
          <w:trHeight w:val="283"/>
        </w:trPr>
        <w:tc>
          <w:tcPr>
            <w:tcW w:w="6912" w:type="dxa"/>
            <w:vAlign w:val="center"/>
          </w:tcPr>
          <w:p w14:paraId="095FDBAA" w14:textId="77777777" w:rsidR="00D27C60" w:rsidRPr="006A73B7" w:rsidRDefault="00D27C60" w:rsidP="0070287F">
            <w:pPr>
              <w:pStyle w:val="Tabletext"/>
              <w:spacing w:before="0" w:after="0"/>
              <w:rPr>
                <w:rFonts w:ascii="Raleway" w:hAnsi="Raleway" w:cs="Arial"/>
                <w:sz w:val="22"/>
              </w:rPr>
            </w:pPr>
            <w:r w:rsidRPr="006A73B7">
              <w:rPr>
                <w:rFonts w:ascii="Raleway" w:hAnsi="Raleway" w:cs="Arial"/>
                <w:sz w:val="22"/>
              </w:rPr>
              <w:t xml:space="preserve">Working outdoors </w:t>
            </w:r>
          </w:p>
        </w:tc>
        <w:sdt>
          <w:sdtPr>
            <w:rPr>
              <w:rFonts w:ascii="Raleway" w:hAnsi="Raleway" w:cs="Arial"/>
              <w:sz w:val="22"/>
            </w:rPr>
            <w:id w:val="407194929"/>
            <w:placeholder>
              <w:docPart w:val="135AB2E573F04DF18B927C03B40192F4"/>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D7ACF1E" w14:textId="002BCF68" w:rsidR="00D27C60" w:rsidRPr="006A73B7" w:rsidRDefault="000B7159" w:rsidP="0070287F">
                <w:pPr>
                  <w:pStyle w:val="Tabletext"/>
                  <w:spacing w:before="0" w:after="0"/>
                  <w:jc w:val="center"/>
                  <w:rPr>
                    <w:rFonts w:ascii="Raleway" w:hAnsi="Raleway" w:cs="Arial"/>
                    <w:sz w:val="22"/>
                  </w:rPr>
                </w:pPr>
                <w:r>
                  <w:rPr>
                    <w:rFonts w:ascii="Raleway" w:hAnsi="Raleway" w:cs="Arial"/>
                    <w:sz w:val="22"/>
                  </w:rPr>
                  <w:t>Frequently</w:t>
                </w:r>
              </w:p>
            </w:tc>
          </w:sdtContent>
        </w:sdt>
      </w:tr>
      <w:tr w:rsidR="00D27C60" w:rsidRPr="00EB4390" w14:paraId="5BAA24F9" w14:textId="77777777" w:rsidTr="006478E6">
        <w:tblPrEx>
          <w:tblLook w:val="04A0" w:firstRow="1" w:lastRow="0" w:firstColumn="1" w:lastColumn="0" w:noHBand="0" w:noVBand="1"/>
        </w:tblPrEx>
        <w:trPr>
          <w:trHeight w:val="454"/>
        </w:trPr>
        <w:tc>
          <w:tcPr>
            <w:tcW w:w="6912" w:type="dxa"/>
            <w:shd w:val="clear" w:color="auto" w:fill="00B050"/>
            <w:vAlign w:val="center"/>
          </w:tcPr>
          <w:p w14:paraId="2134BBDF" w14:textId="77777777" w:rsidR="00D27C60" w:rsidRPr="006A73B7" w:rsidRDefault="00D27C60" w:rsidP="0070287F">
            <w:pPr>
              <w:pStyle w:val="Tableheading"/>
              <w:rPr>
                <w:rFonts w:ascii="Raleway" w:hAnsi="Raleway" w:cs="Arial"/>
                <w:sz w:val="22"/>
              </w:rPr>
            </w:pPr>
            <w:r w:rsidRPr="006A73B7">
              <w:rPr>
                <w:rFonts w:ascii="Raleway" w:hAnsi="Raleway" w:cs="Arial"/>
                <w:sz w:val="22"/>
              </w:rPr>
              <w:t xml:space="preserve">MANUAL HANDLING </w:t>
            </w:r>
          </w:p>
        </w:tc>
        <w:tc>
          <w:tcPr>
            <w:tcW w:w="2694" w:type="dxa"/>
            <w:shd w:val="clear" w:color="auto" w:fill="00B050"/>
            <w:vAlign w:val="center"/>
          </w:tcPr>
          <w:p w14:paraId="7F1820AA" w14:textId="77777777" w:rsidR="00D27C60" w:rsidRPr="006A73B7" w:rsidRDefault="00D27C60" w:rsidP="0070287F">
            <w:pPr>
              <w:pStyle w:val="Tableheading"/>
              <w:jc w:val="center"/>
              <w:rPr>
                <w:rFonts w:ascii="Raleway" w:hAnsi="Raleway" w:cs="Arial"/>
                <w:sz w:val="22"/>
              </w:rPr>
            </w:pPr>
            <w:r w:rsidRPr="006A73B7">
              <w:rPr>
                <w:rFonts w:ascii="Raleway" w:hAnsi="Raleway" w:cs="Arial"/>
                <w:sz w:val="22"/>
              </w:rPr>
              <w:t>FREQUENCY</w:t>
            </w:r>
          </w:p>
        </w:tc>
      </w:tr>
      <w:tr w:rsidR="00D27C60" w:rsidRPr="00EB4390" w14:paraId="33E8CEFE" w14:textId="77777777" w:rsidTr="0070287F">
        <w:tblPrEx>
          <w:tblLook w:val="04A0" w:firstRow="1" w:lastRow="0" w:firstColumn="1" w:lastColumn="0" w:noHBand="0" w:noVBand="1"/>
        </w:tblPrEx>
        <w:trPr>
          <w:trHeight w:val="283"/>
        </w:trPr>
        <w:tc>
          <w:tcPr>
            <w:tcW w:w="6912" w:type="dxa"/>
            <w:vAlign w:val="center"/>
          </w:tcPr>
          <w:p w14:paraId="2959512E" w14:textId="77777777" w:rsidR="00D27C60" w:rsidRPr="006A73B7" w:rsidRDefault="00D27C60" w:rsidP="0070287F">
            <w:pPr>
              <w:pStyle w:val="Tabletext"/>
              <w:spacing w:before="0" w:after="0"/>
              <w:rPr>
                <w:rFonts w:ascii="Raleway" w:hAnsi="Raleway" w:cs="Arial"/>
                <w:sz w:val="22"/>
              </w:rPr>
            </w:pPr>
            <w:r w:rsidRPr="006A73B7">
              <w:rPr>
                <w:rFonts w:ascii="Raleway" w:hAnsi="Raleway" w:cs="Arial"/>
                <w:sz w:val="22"/>
              </w:rPr>
              <w:t>Lifting 0 – 5kg</w:t>
            </w:r>
          </w:p>
        </w:tc>
        <w:sdt>
          <w:sdtPr>
            <w:rPr>
              <w:rFonts w:ascii="Raleway" w:hAnsi="Raleway" w:cs="Arial"/>
              <w:sz w:val="22"/>
            </w:rPr>
            <w:id w:val="407194930"/>
            <w:placeholder>
              <w:docPart w:val="D3DFA65A479046178B4B074F739461C9"/>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28C1AB0" w14:textId="266DC377" w:rsidR="00D27C60" w:rsidRPr="006A73B7" w:rsidRDefault="0090580D" w:rsidP="0070287F">
                <w:pPr>
                  <w:pStyle w:val="Tabletext"/>
                  <w:spacing w:before="0" w:after="0"/>
                  <w:jc w:val="center"/>
                  <w:rPr>
                    <w:rFonts w:ascii="Raleway" w:hAnsi="Raleway" w:cs="Arial"/>
                    <w:sz w:val="22"/>
                  </w:rPr>
                </w:pPr>
                <w:r>
                  <w:rPr>
                    <w:rFonts w:ascii="Raleway" w:hAnsi="Raleway" w:cs="Arial"/>
                    <w:sz w:val="22"/>
                  </w:rPr>
                  <w:t>Frequently</w:t>
                </w:r>
              </w:p>
            </w:tc>
          </w:sdtContent>
        </w:sdt>
      </w:tr>
      <w:tr w:rsidR="00D27C60" w:rsidRPr="00EB4390" w14:paraId="170C4DCA" w14:textId="77777777" w:rsidTr="0070287F">
        <w:tblPrEx>
          <w:tblLook w:val="04A0" w:firstRow="1" w:lastRow="0" w:firstColumn="1" w:lastColumn="0" w:noHBand="0" w:noVBand="1"/>
        </w:tblPrEx>
        <w:trPr>
          <w:trHeight w:val="283"/>
        </w:trPr>
        <w:tc>
          <w:tcPr>
            <w:tcW w:w="6912" w:type="dxa"/>
            <w:vAlign w:val="center"/>
          </w:tcPr>
          <w:p w14:paraId="0559C630" w14:textId="77777777" w:rsidR="00D27C60" w:rsidRPr="006A73B7" w:rsidRDefault="00D27C60" w:rsidP="0070287F">
            <w:pPr>
              <w:pStyle w:val="Tabletext"/>
              <w:spacing w:before="0" w:after="0"/>
              <w:rPr>
                <w:rFonts w:ascii="Raleway" w:hAnsi="Raleway" w:cs="Arial"/>
                <w:sz w:val="22"/>
              </w:rPr>
            </w:pPr>
            <w:r w:rsidRPr="006A73B7">
              <w:rPr>
                <w:rFonts w:ascii="Raleway" w:hAnsi="Raleway" w:cs="Arial"/>
                <w:sz w:val="22"/>
              </w:rPr>
              <w:t>Lifting 5 – 10kg</w:t>
            </w:r>
          </w:p>
        </w:tc>
        <w:sdt>
          <w:sdtPr>
            <w:rPr>
              <w:rFonts w:ascii="Raleway" w:hAnsi="Raleway" w:cs="Arial"/>
              <w:sz w:val="22"/>
            </w:rPr>
            <w:id w:val="407194931"/>
            <w:placeholder>
              <w:docPart w:val="12A151F8BF9B4A20A5B0B1F185FE0814"/>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014BFBB" w14:textId="184BEC84" w:rsidR="00D27C60" w:rsidRPr="006A73B7" w:rsidRDefault="0090580D" w:rsidP="0070287F">
                <w:pPr>
                  <w:pStyle w:val="Tabletext"/>
                  <w:spacing w:before="0" w:after="0"/>
                  <w:jc w:val="center"/>
                  <w:rPr>
                    <w:rFonts w:ascii="Raleway" w:hAnsi="Raleway" w:cs="Arial"/>
                    <w:sz w:val="22"/>
                  </w:rPr>
                </w:pPr>
                <w:r>
                  <w:rPr>
                    <w:rFonts w:ascii="Raleway" w:hAnsi="Raleway" w:cs="Arial"/>
                    <w:sz w:val="22"/>
                  </w:rPr>
                  <w:t>Frequently</w:t>
                </w:r>
              </w:p>
            </w:tc>
          </w:sdtContent>
        </w:sdt>
      </w:tr>
      <w:tr w:rsidR="00D27C60" w:rsidRPr="00EB4390" w14:paraId="13994747" w14:textId="77777777" w:rsidTr="0070287F">
        <w:tblPrEx>
          <w:tblLook w:val="04A0" w:firstRow="1" w:lastRow="0" w:firstColumn="1" w:lastColumn="0" w:noHBand="0" w:noVBand="1"/>
        </w:tblPrEx>
        <w:trPr>
          <w:trHeight w:val="283"/>
        </w:trPr>
        <w:tc>
          <w:tcPr>
            <w:tcW w:w="6912" w:type="dxa"/>
            <w:vAlign w:val="center"/>
          </w:tcPr>
          <w:p w14:paraId="4E110497" w14:textId="77777777" w:rsidR="00D27C60" w:rsidRPr="006A73B7" w:rsidRDefault="00D27C60" w:rsidP="0070287F">
            <w:pPr>
              <w:pStyle w:val="Tabletext"/>
              <w:spacing w:before="0" w:after="0"/>
              <w:rPr>
                <w:rFonts w:ascii="Raleway" w:hAnsi="Raleway" w:cs="Arial"/>
                <w:sz w:val="22"/>
              </w:rPr>
            </w:pPr>
            <w:r w:rsidRPr="006A73B7">
              <w:rPr>
                <w:rFonts w:ascii="Raleway" w:hAnsi="Raleway" w:cs="Arial"/>
                <w:sz w:val="22"/>
              </w:rPr>
              <w:t>Lifting 10kg+</w:t>
            </w:r>
          </w:p>
        </w:tc>
        <w:sdt>
          <w:sdtPr>
            <w:rPr>
              <w:rFonts w:ascii="Raleway" w:hAnsi="Raleway" w:cs="Arial"/>
              <w:sz w:val="22"/>
            </w:rPr>
            <w:id w:val="407194932"/>
            <w:placeholder>
              <w:docPart w:val="73F6557F3C1D45B496FA3050DAA3C29A"/>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DE9F642" w14:textId="48F591E4" w:rsidR="00D27C60" w:rsidRPr="006A73B7" w:rsidRDefault="0090580D" w:rsidP="0070287F">
                <w:pPr>
                  <w:pStyle w:val="Tabletext"/>
                  <w:spacing w:before="0" w:after="0"/>
                  <w:jc w:val="center"/>
                  <w:rPr>
                    <w:rFonts w:ascii="Raleway" w:hAnsi="Raleway" w:cs="Arial"/>
                    <w:sz w:val="22"/>
                  </w:rPr>
                </w:pPr>
                <w:r>
                  <w:rPr>
                    <w:rFonts w:ascii="Raleway" w:hAnsi="Raleway" w:cs="Arial"/>
                    <w:sz w:val="22"/>
                  </w:rPr>
                  <w:t>Occasionally</w:t>
                </w:r>
              </w:p>
            </w:tc>
          </w:sdtContent>
        </w:sdt>
      </w:tr>
      <w:tr w:rsidR="00D27C60" w:rsidRPr="00EB4390" w14:paraId="76552E53" w14:textId="77777777" w:rsidTr="0070287F">
        <w:tblPrEx>
          <w:tblLook w:val="04A0" w:firstRow="1" w:lastRow="0" w:firstColumn="1" w:lastColumn="0" w:noHBand="0" w:noVBand="1"/>
        </w:tblPrEx>
        <w:trPr>
          <w:trHeight w:val="283"/>
        </w:trPr>
        <w:tc>
          <w:tcPr>
            <w:tcW w:w="6912" w:type="dxa"/>
            <w:vAlign w:val="center"/>
          </w:tcPr>
          <w:p w14:paraId="7A5027A9" w14:textId="77777777" w:rsidR="00D27C60" w:rsidRPr="006A73B7" w:rsidRDefault="00D27C60" w:rsidP="0070287F">
            <w:pPr>
              <w:pStyle w:val="Tabletext"/>
              <w:spacing w:before="0" w:after="0"/>
              <w:rPr>
                <w:rFonts w:ascii="Raleway" w:hAnsi="Raleway" w:cs="Arial"/>
                <w:sz w:val="22"/>
              </w:rPr>
            </w:pPr>
            <w:r w:rsidRPr="006A73B7">
              <w:rPr>
                <w:rFonts w:ascii="Raleway" w:hAnsi="Raleway" w:cs="Arial"/>
                <w:sz w:val="22"/>
              </w:rPr>
              <w:t>Climbing</w:t>
            </w:r>
          </w:p>
        </w:tc>
        <w:sdt>
          <w:sdtPr>
            <w:rPr>
              <w:rFonts w:ascii="Raleway" w:hAnsi="Raleway" w:cs="Arial"/>
              <w:sz w:val="22"/>
            </w:rPr>
            <w:id w:val="407194933"/>
            <w:placeholder>
              <w:docPart w:val="E864A19D8EBE470C84794CDEE74BDBA2"/>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00E796D" w14:textId="1C78FCC2" w:rsidR="00D27C60" w:rsidRPr="006A73B7" w:rsidRDefault="0090580D" w:rsidP="0070287F">
                <w:pPr>
                  <w:pStyle w:val="Tabletext"/>
                  <w:spacing w:before="0" w:after="0"/>
                  <w:jc w:val="center"/>
                  <w:rPr>
                    <w:rFonts w:ascii="Raleway" w:hAnsi="Raleway" w:cs="Arial"/>
                    <w:sz w:val="22"/>
                  </w:rPr>
                </w:pPr>
                <w:r>
                  <w:rPr>
                    <w:rFonts w:ascii="Raleway" w:hAnsi="Raleway" w:cs="Arial"/>
                    <w:sz w:val="22"/>
                  </w:rPr>
                  <w:t>Occasionally</w:t>
                </w:r>
              </w:p>
            </w:tc>
          </w:sdtContent>
        </w:sdt>
      </w:tr>
      <w:tr w:rsidR="00D27C60" w:rsidRPr="00EB4390" w14:paraId="14411651" w14:textId="77777777" w:rsidTr="0070287F">
        <w:tblPrEx>
          <w:tblLook w:val="04A0" w:firstRow="1" w:lastRow="0" w:firstColumn="1" w:lastColumn="0" w:noHBand="0" w:noVBand="1"/>
        </w:tblPrEx>
        <w:trPr>
          <w:trHeight w:val="283"/>
        </w:trPr>
        <w:tc>
          <w:tcPr>
            <w:tcW w:w="6912" w:type="dxa"/>
            <w:vAlign w:val="center"/>
          </w:tcPr>
          <w:p w14:paraId="3CDF1D5D" w14:textId="77777777" w:rsidR="00D27C60" w:rsidRPr="006A73B7" w:rsidRDefault="00D27C60" w:rsidP="0070287F">
            <w:pPr>
              <w:pStyle w:val="Tabletext"/>
              <w:spacing w:before="0" w:after="0"/>
              <w:rPr>
                <w:rFonts w:ascii="Raleway" w:hAnsi="Raleway" w:cs="Arial"/>
                <w:sz w:val="22"/>
              </w:rPr>
            </w:pPr>
            <w:r w:rsidRPr="006A73B7">
              <w:rPr>
                <w:rFonts w:ascii="Raleway" w:hAnsi="Raleway" w:cs="Arial"/>
                <w:sz w:val="22"/>
              </w:rPr>
              <w:t>Reaching</w:t>
            </w:r>
          </w:p>
        </w:tc>
        <w:sdt>
          <w:sdtPr>
            <w:rPr>
              <w:rFonts w:ascii="Raleway" w:hAnsi="Raleway" w:cs="Arial"/>
              <w:sz w:val="22"/>
            </w:rPr>
            <w:id w:val="407194934"/>
            <w:placeholder>
              <w:docPart w:val="916B0FB832F14F2C888FE222A13F62B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6765253" w14:textId="1B34E822" w:rsidR="00D27C60" w:rsidRPr="006A73B7" w:rsidRDefault="00B01AE2" w:rsidP="0070287F">
                <w:pPr>
                  <w:pStyle w:val="Tabletext"/>
                  <w:spacing w:before="0" w:after="0"/>
                  <w:jc w:val="center"/>
                  <w:rPr>
                    <w:rFonts w:ascii="Raleway" w:hAnsi="Raleway" w:cs="Arial"/>
                    <w:sz w:val="22"/>
                  </w:rPr>
                </w:pPr>
                <w:r w:rsidRPr="006A73B7">
                  <w:rPr>
                    <w:rFonts w:ascii="Raleway" w:hAnsi="Raleway" w:cs="Arial"/>
                    <w:sz w:val="22"/>
                  </w:rPr>
                  <w:t>Occasionally</w:t>
                </w:r>
              </w:p>
            </w:tc>
          </w:sdtContent>
        </w:sdt>
      </w:tr>
      <w:tr w:rsidR="00D27C60" w:rsidRPr="00EB4390" w14:paraId="5BA8C5D8" w14:textId="77777777" w:rsidTr="0070287F">
        <w:tblPrEx>
          <w:tblLook w:val="04A0" w:firstRow="1" w:lastRow="0" w:firstColumn="1" w:lastColumn="0" w:noHBand="0" w:noVBand="1"/>
        </w:tblPrEx>
        <w:trPr>
          <w:trHeight w:val="283"/>
        </w:trPr>
        <w:tc>
          <w:tcPr>
            <w:tcW w:w="6912" w:type="dxa"/>
            <w:vAlign w:val="center"/>
          </w:tcPr>
          <w:p w14:paraId="2001E4F0" w14:textId="77777777" w:rsidR="00D27C60" w:rsidRPr="006A73B7" w:rsidRDefault="00D27C60" w:rsidP="0070287F">
            <w:pPr>
              <w:pStyle w:val="Tabletext"/>
              <w:spacing w:before="0" w:after="0"/>
              <w:rPr>
                <w:rFonts w:ascii="Raleway" w:hAnsi="Raleway" w:cs="Arial"/>
                <w:sz w:val="22"/>
              </w:rPr>
            </w:pPr>
            <w:r w:rsidRPr="006A73B7">
              <w:rPr>
                <w:rFonts w:ascii="Raleway" w:hAnsi="Raleway" w:cs="Arial"/>
                <w:sz w:val="22"/>
              </w:rPr>
              <w:t>Bending/squatting</w:t>
            </w:r>
          </w:p>
        </w:tc>
        <w:sdt>
          <w:sdtPr>
            <w:rPr>
              <w:rFonts w:ascii="Raleway" w:hAnsi="Raleway" w:cs="Arial"/>
              <w:sz w:val="22"/>
            </w:rPr>
            <w:id w:val="407194935"/>
            <w:placeholder>
              <w:docPart w:val="BAE0C03FD2E64771B674EED395480986"/>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3B897EB" w14:textId="2F2CF707" w:rsidR="00D27C60" w:rsidRPr="006A73B7" w:rsidRDefault="00B01AE2" w:rsidP="0070287F">
                <w:pPr>
                  <w:pStyle w:val="Tabletext"/>
                  <w:spacing w:before="0" w:after="0"/>
                  <w:jc w:val="center"/>
                  <w:rPr>
                    <w:rFonts w:ascii="Raleway" w:hAnsi="Raleway" w:cs="Arial"/>
                    <w:sz w:val="22"/>
                  </w:rPr>
                </w:pPr>
                <w:r w:rsidRPr="006A73B7">
                  <w:rPr>
                    <w:rFonts w:ascii="Raleway" w:hAnsi="Raleway" w:cs="Arial"/>
                    <w:sz w:val="22"/>
                  </w:rPr>
                  <w:t>Occasionally</w:t>
                </w:r>
              </w:p>
            </w:tc>
          </w:sdtContent>
        </w:sdt>
      </w:tr>
      <w:tr w:rsidR="00D27C60" w:rsidRPr="00EB4390" w14:paraId="38E5A0EA" w14:textId="77777777" w:rsidTr="0070287F">
        <w:tblPrEx>
          <w:tblLook w:val="04A0" w:firstRow="1" w:lastRow="0" w:firstColumn="1" w:lastColumn="0" w:noHBand="0" w:noVBand="1"/>
        </w:tblPrEx>
        <w:trPr>
          <w:trHeight w:val="283"/>
        </w:trPr>
        <w:tc>
          <w:tcPr>
            <w:tcW w:w="6912" w:type="dxa"/>
            <w:vAlign w:val="center"/>
          </w:tcPr>
          <w:p w14:paraId="74BAE780" w14:textId="77777777" w:rsidR="00D27C60" w:rsidRPr="006A73B7" w:rsidRDefault="00D27C60" w:rsidP="0070287F">
            <w:pPr>
              <w:pStyle w:val="Tabletext"/>
              <w:spacing w:before="0" w:after="0"/>
              <w:rPr>
                <w:rFonts w:ascii="Raleway" w:hAnsi="Raleway" w:cs="Arial"/>
                <w:sz w:val="22"/>
              </w:rPr>
            </w:pPr>
            <w:r w:rsidRPr="006A73B7">
              <w:rPr>
                <w:rFonts w:ascii="Raleway" w:hAnsi="Raleway" w:cs="Arial"/>
                <w:sz w:val="22"/>
              </w:rPr>
              <w:lastRenderedPageBreak/>
              <w:t>Push/pull</w:t>
            </w:r>
          </w:p>
        </w:tc>
        <w:sdt>
          <w:sdtPr>
            <w:rPr>
              <w:rFonts w:ascii="Raleway" w:hAnsi="Raleway" w:cs="Arial"/>
              <w:sz w:val="22"/>
            </w:rPr>
            <w:id w:val="407194936"/>
            <w:placeholder>
              <w:docPart w:val="4B8F1B05230643759E47A6725821E38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1501941" w14:textId="1AC80479" w:rsidR="00D27C60" w:rsidRPr="006A73B7" w:rsidRDefault="00B01AE2" w:rsidP="0070287F">
                <w:pPr>
                  <w:pStyle w:val="Tabletext"/>
                  <w:spacing w:before="0" w:after="0"/>
                  <w:jc w:val="center"/>
                  <w:rPr>
                    <w:rFonts w:ascii="Raleway" w:hAnsi="Raleway" w:cs="Arial"/>
                    <w:sz w:val="22"/>
                  </w:rPr>
                </w:pPr>
                <w:r w:rsidRPr="006A73B7">
                  <w:rPr>
                    <w:rFonts w:ascii="Raleway" w:hAnsi="Raleway" w:cs="Arial"/>
                    <w:sz w:val="22"/>
                  </w:rPr>
                  <w:t>Occasionally</w:t>
                </w:r>
              </w:p>
            </w:tc>
          </w:sdtContent>
        </w:sdt>
      </w:tr>
      <w:tr w:rsidR="00D27C60" w:rsidRPr="00EB4390" w14:paraId="7917FAA3" w14:textId="77777777" w:rsidTr="0070287F">
        <w:tblPrEx>
          <w:tblLook w:val="04A0" w:firstRow="1" w:lastRow="0" w:firstColumn="1" w:lastColumn="0" w:noHBand="0" w:noVBand="1"/>
        </w:tblPrEx>
        <w:trPr>
          <w:trHeight w:val="283"/>
        </w:trPr>
        <w:tc>
          <w:tcPr>
            <w:tcW w:w="6912" w:type="dxa"/>
            <w:vAlign w:val="center"/>
          </w:tcPr>
          <w:p w14:paraId="5C5B03BA" w14:textId="77777777" w:rsidR="00D27C60" w:rsidRPr="006A73B7" w:rsidRDefault="00D27C60" w:rsidP="0070287F">
            <w:pPr>
              <w:pStyle w:val="Tabletext"/>
              <w:spacing w:before="0" w:after="0"/>
              <w:rPr>
                <w:rFonts w:ascii="Raleway" w:hAnsi="Raleway" w:cs="Arial"/>
                <w:sz w:val="22"/>
              </w:rPr>
            </w:pPr>
            <w:r w:rsidRPr="006A73B7">
              <w:rPr>
                <w:rFonts w:ascii="Raleway" w:hAnsi="Raleway" w:cs="Arial"/>
                <w:sz w:val="22"/>
              </w:rPr>
              <w:t>Sequential repetitive movements in a short amount of time</w:t>
            </w:r>
          </w:p>
        </w:tc>
        <w:sdt>
          <w:sdtPr>
            <w:rPr>
              <w:rFonts w:ascii="Raleway" w:hAnsi="Raleway" w:cs="Arial"/>
              <w:sz w:val="22"/>
            </w:rPr>
            <w:id w:val="407194937"/>
            <w:placeholder>
              <w:docPart w:val="E5CCF5909ED34DA5837D623B846F448E"/>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AAAE4CB" w14:textId="7B71B1E6" w:rsidR="00D27C60" w:rsidRPr="006A73B7" w:rsidRDefault="006B21B1" w:rsidP="0070287F">
                <w:pPr>
                  <w:pStyle w:val="Tabletext"/>
                  <w:spacing w:before="0" w:after="0"/>
                  <w:jc w:val="center"/>
                  <w:rPr>
                    <w:rFonts w:ascii="Raleway" w:hAnsi="Raleway" w:cs="Arial"/>
                    <w:sz w:val="22"/>
                  </w:rPr>
                </w:pPr>
                <w:r>
                  <w:rPr>
                    <w:rFonts w:ascii="Raleway" w:hAnsi="Raleway" w:cs="Arial"/>
                    <w:sz w:val="22"/>
                  </w:rPr>
                  <w:t>Never</w:t>
                </w:r>
              </w:p>
            </w:tc>
          </w:sdtContent>
        </w:sdt>
      </w:tr>
    </w:tbl>
    <w:p w14:paraId="27F73694" w14:textId="77777777" w:rsidR="00D27C60" w:rsidRPr="006A73B7" w:rsidRDefault="00D27C60" w:rsidP="00D27C60">
      <w:pPr>
        <w:spacing w:after="0"/>
        <w:rPr>
          <w:rFonts w:ascii="Raleway" w:hAnsi="Raleway" w:cs="Arial"/>
          <w:sz w:val="22"/>
          <w:szCs w:val="2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D27C60" w:rsidRPr="00EB4390" w14:paraId="79D782A7" w14:textId="77777777" w:rsidTr="006478E6">
        <w:trPr>
          <w:trHeight w:val="454"/>
        </w:trPr>
        <w:tc>
          <w:tcPr>
            <w:tcW w:w="6912" w:type="dxa"/>
            <w:shd w:val="clear" w:color="auto" w:fill="00B050"/>
            <w:vAlign w:val="center"/>
          </w:tcPr>
          <w:p w14:paraId="51F58CE1" w14:textId="77777777" w:rsidR="00D27C60" w:rsidRPr="006A73B7" w:rsidRDefault="00D27C60" w:rsidP="0070287F">
            <w:pPr>
              <w:pStyle w:val="Tableheading"/>
              <w:rPr>
                <w:rFonts w:ascii="Raleway" w:hAnsi="Raleway" w:cs="Arial"/>
                <w:sz w:val="22"/>
              </w:rPr>
            </w:pPr>
            <w:r w:rsidRPr="006A73B7">
              <w:rPr>
                <w:rFonts w:ascii="Raleway" w:hAnsi="Raleway" w:cs="Arial"/>
                <w:sz w:val="22"/>
              </w:rPr>
              <w:t>TRAVEL</w:t>
            </w:r>
          </w:p>
        </w:tc>
        <w:tc>
          <w:tcPr>
            <w:tcW w:w="2694" w:type="dxa"/>
            <w:shd w:val="clear" w:color="auto" w:fill="00B050"/>
            <w:vAlign w:val="center"/>
          </w:tcPr>
          <w:p w14:paraId="542A67A8" w14:textId="77777777" w:rsidR="00D27C60" w:rsidRPr="006A73B7" w:rsidRDefault="00D27C60" w:rsidP="0070287F">
            <w:pPr>
              <w:pStyle w:val="Tableheading"/>
              <w:jc w:val="center"/>
              <w:rPr>
                <w:rFonts w:ascii="Raleway" w:hAnsi="Raleway" w:cs="Arial"/>
                <w:sz w:val="22"/>
              </w:rPr>
            </w:pPr>
            <w:r w:rsidRPr="006A73B7">
              <w:rPr>
                <w:rFonts w:ascii="Raleway" w:hAnsi="Raleway" w:cs="Arial"/>
                <w:sz w:val="22"/>
              </w:rPr>
              <w:t>FREQUENCY</w:t>
            </w:r>
          </w:p>
        </w:tc>
      </w:tr>
      <w:tr w:rsidR="00D27C60" w:rsidRPr="00EB4390" w14:paraId="39F19A1E" w14:textId="77777777" w:rsidTr="0070287F">
        <w:trPr>
          <w:trHeight w:val="283"/>
        </w:trPr>
        <w:tc>
          <w:tcPr>
            <w:tcW w:w="6912" w:type="dxa"/>
            <w:vAlign w:val="center"/>
          </w:tcPr>
          <w:p w14:paraId="5BBC2CB7" w14:textId="77777777" w:rsidR="00D27C60" w:rsidRPr="006A73B7" w:rsidRDefault="00D27C60" w:rsidP="0070287F">
            <w:pPr>
              <w:pStyle w:val="Tabletext"/>
              <w:spacing w:before="0" w:after="0"/>
              <w:rPr>
                <w:rFonts w:ascii="Raleway" w:hAnsi="Raleway" w:cs="Arial"/>
                <w:sz w:val="22"/>
              </w:rPr>
            </w:pPr>
            <w:r w:rsidRPr="006A73B7">
              <w:rPr>
                <w:rFonts w:ascii="Raleway" w:hAnsi="Raleway" w:cs="Arial"/>
                <w:sz w:val="22"/>
              </w:rPr>
              <w:t>Frequent travel – multiple work sites</w:t>
            </w:r>
          </w:p>
        </w:tc>
        <w:sdt>
          <w:sdtPr>
            <w:rPr>
              <w:rFonts w:ascii="Raleway" w:hAnsi="Raleway" w:cs="Arial"/>
              <w:sz w:val="22"/>
            </w:rPr>
            <w:id w:val="407194938"/>
            <w:placeholder>
              <w:docPart w:val="8883D6521F6B48D4982ADC708DE2FEC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D0C3F9F" w14:textId="4B1164B9" w:rsidR="00D27C60" w:rsidRPr="006A73B7" w:rsidRDefault="0050455D" w:rsidP="0070287F">
                <w:pPr>
                  <w:pStyle w:val="Tabletext"/>
                  <w:spacing w:before="0" w:after="0"/>
                  <w:jc w:val="center"/>
                  <w:rPr>
                    <w:rFonts w:ascii="Raleway" w:hAnsi="Raleway" w:cs="Arial"/>
                    <w:sz w:val="22"/>
                  </w:rPr>
                </w:pPr>
                <w:r>
                  <w:rPr>
                    <w:rFonts w:ascii="Raleway" w:hAnsi="Raleway" w:cs="Arial"/>
                    <w:sz w:val="22"/>
                  </w:rPr>
                  <w:t>Frequently</w:t>
                </w:r>
              </w:p>
            </w:tc>
          </w:sdtContent>
        </w:sdt>
      </w:tr>
      <w:tr w:rsidR="00D27C60" w:rsidRPr="00EB4390" w14:paraId="3AA7285C" w14:textId="77777777" w:rsidTr="0070287F">
        <w:trPr>
          <w:trHeight w:val="283"/>
        </w:trPr>
        <w:tc>
          <w:tcPr>
            <w:tcW w:w="6912" w:type="dxa"/>
            <w:vAlign w:val="center"/>
          </w:tcPr>
          <w:p w14:paraId="04B24532" w14:textId="77777777" w:rsidR="00D27C60" w:rsidRPr="006A73B7" w:rsidRDefault="00D27C60" w:rsidP="0070287F">
            <w:pPr>
              <w:pStyle w:val="Tabletext"/>
              <w:spacing w:before="0" w:after="0"/>
              <w:rPr>
                <w:rFonts w:ascii="Raleway" w:hAnsi="Raleway" w:cs="Arial"/>
                <w:sz w:val="22"/>
              </w:rPr>
            </w:pPr>
            <w:r w:rsidRPr="006A73B7">
              <w:rPr>
                <w:rFonts w:ascii="Raleway" w:hAnsi="Raleway" w:cs="Arial"/>
                <w:sz w:val="22"/>
              </w:rPr>
              <w:t xml:space="preserve">Frequent travel – driving </w:t>
            </w:r>
          </w:p>
        </w:tc>
        <w:sdt>
          <w:sdtPr>
            <w:rPr>
              <w:rFonts w:ascii="Raleway" w:hAnsi="Raleway" w:cs="Arial"/>
              <w:sz w:val="22"/>
            </w:rPr>
            <w:id w:val="407194939"/>
            <w:placeholder>
              <w:docPart w:val="4EDC39C07C1D46608756399FC3E16D6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6154FE7" w14:textId="1B033FE5" w:rsidR="00D27C60" w:rsidRPr="006A73B7" w:rsidRDefault="0050455D" w:rsidP="0070287F">
                <w:pPr>
                  <w:pStyle w:val="Tabletext"/>
                  <w:spacing w:before="0" w:after="0"/>
                  <w:jc w:val="center"/>
                  <w:rPr>
                    <w:rFonts w:ascii="Raleway" w:hAnsi="Raleway" w:cs="Arial"/>
                    <w:sz w:val="22"/>
                  </w:rPr>
                </w:pPr>
                <w:r>
                  <w:rPr>
                    <w:rFonts w:ascii="Raleway" w:hAnsi="Raleway" w:cs="Arial"/>
                    <w:sz w:val="22"/>
                  </w:rPr>
                  <w:t>Frequently</w:t>
                </w:r>
              </w:p>
            </w:tc>
          </w:sdtContent>
        </w:sdt>
      </w:tr>
      <w:tr w:rsidR="00D27C60" w:rsidRPr="00EB4390" w14:paraId="01349AE8" w14:textId="77777777" w:rsidTr="0070287F">
        <w:trPr>
          <w:trHeight w:val="283"/>
        </w:trPr>
        <w:tc>
          <w:tcPr>
            <w:tcW w:w="6912" w:type="dxa"/>
            <w:vAlign w:val="center"/>
          </w:tcPr>
          <w:p w14:paraId="39C42A4A" w14:textId="77777777" w:rsidR="00D27C60" w:rsidRPr="006A73B7" w:rsidRDefault="00D27C60" w:rsidP="0070287F">
            <w:pPr>
              <w:pStyle w:val="Tabletext"/>
              <w:spacing w:before="0" w:after="0"/>
              <w:rPr>
                <w:rFonts w:ascii="Raleway" w:hAnsi="Raleway" w:cs="Arial"/>
                <w:sz w:val="22"/>
              </w:rPr>
            </w:pPr>
            <w:r w:rsidRPr="006A73B7">
              <w:rPr>
                <w:rFonts w:ascii="Raleway" w:hAnsi="Raleway" w:cs="Arial"/>
                <w:sz w:val="22"/>
              </w:rPr>
              <w:t xml:space="preserve">Frequent travel – interstate </w:t>
            </w:r>
          </w:p>
        </w:tc>
        <w:sdt>
          <w:sdtPr>
            <w:rPr>
              <w:rFonts w:ascii="Raleway" w:hAnsi="Raleway" w:cs="Arial"/>
              <w:sz w:val="22"/>
            </w:rPr>
            <w:id w:val="407194940"/>
            <w:placeholder>
              <w:docPart w:val="E80ED1B9A981495FAB9E7C628E1773D2"/>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5971CB2" w14:textId="2C9FAFC5" w:rsidR="00D27C60" w:rsidRPr="006A73B7" w:rsidRDefault="0050455D" w:rsidP="0070287F">
                <w:pPr>
                  <w:pStyle w:val="Tabletext"/>
                  <w:spacing w:before="0" w:after="0"/>
                  <w:jc w:val="center"/>
                  <w:rPr>
                    <w:rFonts w:ascii="Raleway" w:hAnsi="Raleway" w:cs="Arial"/>
                    <w:sz w:val="22"/>
                  </w:rPr>
                </w:pPr>
                <w:r>
                  <w:rPr>
                    <w:rFonts w:ascii="Raleway" w:hAnsi="Raleway" w:cs="Arial"/>
                    <w:sz w:val="22"/>
                  </w:rPr>
                  <w:t>Occasionally</w:t>
                </w:r>
              </w:p>
            </w:tc>
          </w:sdtContent>
        </w:sdt>
      </w:tr>
      <w:tr w:rsidR="00D27C60" w:rsidRPr="00EB4390" w14:paraId="529ABBFE" w14:textId="77777777" w:rsidTr="006478E6">
        <w:trPr>
          <w:trHeight w:val="454"/>
        </w:trPr>
        <w:tc>
          <w:tcPr>
            <w:tcW w:w="6912" w:type="dxa"/>
            <w:shd w:val="clear" w:color="auto" w:fill="00B050"/>
            <w:vAlign w:val="center"/>
          </w:tcPr>
          <w:p w14:paraId="3298A59A" w14:textId="77777777" w:rsidR="00D27C60" w:rsidRPr="006A73B7" w:rsidRDefault="00D27C60" w:rsidP="0070287F">
            <w:pPr>
              <w:pStyle w:val="Tableheading"/>
              <w:rPr>
                <w:rFonts w:ascii="Raleway" w:hAnsi="Raleway" w:cs="Arial"/>
                <w:sz w:val="22"/>
              </w:rPr>
            </w:pPr>
            <w:r w:rsidRPr="006A73B7">
              <w:rPr>
                <w:rFonts w:ascii="Raleway" w:hAnsi="Raleway" w:cs="Arial"/>
                <w:sz w:val="22"/>
              </w:rPr>
              <w:t xml:space="preserve">SPECIFIC HAZARDS </w:t>
            </w:r>
          </w:p>
        </w:tc>
        <w:tc>
          <w:tcPr>
            <w:tcW w:w="2694" w:type="dxa"/>
            <w:shd w:val="clear" w:color="auto" w:fill="00B050"/>
            <w:vAlign w:val="center"/>
          </w:tcPr>
          <w:p w14:paraId="2515DBB7" w14:textId="77777777" w:rsidR="00D27C60" w:rsidRPr="006A73B7" w:rsidRDefault="00D27C60" w:rsidP="0070287F">
            <w:pPr>
              <w:pStyle w:val="Tableheading"/>
              <w:jc w:val="center"/>
              <w:rPr>
                <w:rFonts w:ascii="Raleway" w:hAnsi="Raleway" w:cs="Arial"/>
                <w:sz w:val="22"/>
              </w:rPr>
            </w:pPr>
            <w:r w:rsidRPr="006A73B7">
              <w:rPr>
                <w:rFonts w:ascii="Raleway" w:hAnsi="Raleway" w:cs="Arial"/>
                <w:sz w:val="22"/>
              </w:rPr>
              <w:t>FREQUENCY</w:t>
            </w:r>
          </w:p>
        </w:tc>
      </w:tr>
      <w:tr w:rsidR="00D27C60" w:rsidRPr="00EB4390" w14:paraId="39AF91AB" w14:textId="77777777" w:rsidTr="0070287F">
        <w:trPr>
          <w:trHeight w:val="283"/>
        </w:trPr>
        <w:tc>
          <w:tcPr>
            <w:tcW w:w="6912" w:type="dxa"/>
            <w:vAlign w:val="center"/>
          </w:tcPr>
          <w:p w14:paraId="152AE82D" w14:textId="77777777" w:rsidR="00D27C60" w:rsidRPr="006A73B7" w:rsidRDefault="00D27C60" w:rsidP="0070287F">
            <w:pPr>
              <w:pStyle w:val="Tabletext"/>
              <w:spacing w:before="0" w:after="0"/>
              <w:rPr>
                <w:rFonts w:ascii="Raleway" w:hAnsi="Raleway" w:cs="Arial"/>
                <w:sz w:val="22"/>
              </w:rPr>
            </w:pPr>
            <w:r w:rsidRPr="006A73B7">
              <w:rPr>
                <w:rFonts w:ascii="Raleway" w:hAnsi="Raleway" w:cs="Arial"/>
                <w:sz w:val="22"/>
              </w:rPr>
              <w:t xml:space="preserve">Working at heights </w:t>
            </w:r>
          </w:p>
        </w:tc>
        <w:sdt>
          <w:sdtPr>
            <w:rPr>
              <w:rFonts w:ascii="Raleway" w:hAnsi="Raleway" w:cs="Arial"/>
              <w:sz w:val="22"/>
            </w:rPr>
            <w:id w:val="407194941"/>
            <w:placeholder>
              <w:docPart w:val="90C22C9D38174946A8C7709413ABB504"/>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A19C537" w14:textId="4897419B" w:rsidR="00D27C60" w:rsidRPr="006A73B7" w:rsidRDefault="0050455D" w:rsidP="0070287F">
                <w:pPr>
                  <w:pStyle w:val="Tabletext"/>
                  <w:spacing w:before="0" w:after="0"/>
                  <w:jc w:val="center"/>
                  <w:rPr>
                    <w:rFonts w:ascii="Raleway" w:hAnsi="Raleway" w:cs="Arial"/>
                    <w:sz w:val="22"/>
                  </w:rPr>
                </w:pPr>
                <w:r>
                  <w:rPr>
                    <w:rFonts w:ascii="Raleway" w:hAnsi="Raleway" w:cs="Arial"/>
                    <w:sz w:val="22"/>
                  </w:rPr>
                  <w:t>Occasionally</w:t>
                </w:r>
              </w:p>
            </w:tc>
          </w:sdtContent>
        </w:sdt>
      </w:tr>
      <w:tr w:rsidR="00D27C60" w:rsidRPr="00EB4390" w14:paraId="3478C90C" w14:textId="77777777" w:rsidTr="0070287F">
        <w:trPr>
          <w:trHeight w:val="283"/>
        </w:trPr>
        <w:tc>
          <w:tcPr>
            <w:tcW w:w="6912" w:type="dxa"/>
            <w:vAlign w:val="center"/>
          </w:tcPr>
          <w:p w14:paraId="1F7419ED" w14:textId="77777777" w:rsidR="00D27C60" w:rsidRPr="006A73B7" w:rsidRDefault="00D27C60" w:rsidP="0070287F">
            <w:pPr>
              <w:pStyle w:val="Tabletext"/>
              <w:spacing w:before="0" w:after="0"/>
              <w:rPr>
                <w:rFonts w:ascii="Raleway" w:hAnsi="Raleway" w:cs="Arial"/>
                <w:sz w:val="22"/>
              </w:rPr>
            </w:pPr>
            <w:r w:rsidRPr="006A73B7">
              <w:rPr>
                <w:rFonts w:ascii="Raleway" w:hAnsi="Raleway" w:cs="Arial"/>
                <w:sz w:val="22"/>
              </w:rPr>
              <w:t xml:space="preserve">Exposure to extreme temperatures </w:t>
            </w:r>
          </w:p>
        </w:tc>
        <w:sdt>
          <w:sdtPr>
            <w:rPr>
              <w:rFonts w:ascii="Raleway" w:hAnsi="Raleway" w:cs="Arial"/>
              <w:sz w:val="22"/>
            </w:rPr>
            <w:id w:val="407194942"/>
            <w:placeholder>
              <w:docPart w:val="48E705454DFD4E7CACB43B75BB52F84E"/>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413538B" w14:textId="6840BBB9" w:rsidR="00D27C60" w:rsidRPr="006A73B7" w:rsidRDefault="0050455D" w:rsidP="0070287F">
                <w:pPr>
                  <w:pStyle w:val="Tabletext"/>
                  <w:spacing w:before="0" w:after="0"/>
                  <w:jc w:val="center"/>
                  <w:rPr>
                    <w:rFonts w:ascii="Raleway" w:hAnsi="Raleway" w:cs="Arial"/>
                    <w:sz w:val="22"/>
                  </w:rPr>
                </w:pPr>
                <w:r>
                  <w:rPr>
                    <w:rFonts w:ascii="Raleway" w:hAnsi="Raleway" w:cs="Arial"/>
                    <w:sz w:val="22"/>
                  </w:rPr>
                  <w:t>Occasionally</w:t>
                </w:r>
              </w:p>
            </w:tc>
          </w:sdtContent>
        </w:sdt>
      </w:tr>
      <w:tr w:rsidR="00D27C60" w:rsidRPr="00EB4390" w14:paraId="04333508" w14:textId="77777777" w:rsidTr="0070287F">
        <w:trPr>
          <w:trHeight w:val="283"/>
        </w:trPr>
        <w:tc>
          <w:tcPr>
            <w:tcW w:w="6912" w:type="dxa"/>
            <w:vAlign w:val="center"/>
          </w:tcPr>
          <w:p w14:paraId="18C5AB20" w14:textId="35E91C0A" w:rsidR="00D27C60" w:rsidRPr="006A73B7" w:rsidRDefault="00D27C60" w:rsidP="0070287F">
            <w:pPr>
              <w:pStyle w:val="Tabletext"/>
              <w:spacing w:before="0" w:after="0"/>
              <w:rPr>
                <w:rFonts w:ascii="Raleway" w:hAnsi="Raleway" w:cs="Arial"/>
                <w:sz w:val="22"/>
              </w:rPr>
            </w:pPr>
            <w:r w:rsidRPr="006A73B7">
              <w:rPr>
                <w:rFonts w:ascii="Raleway" w:hAnsi="Raleway" w:cs="Arial"/>
                <w:sz w:val="22"/>
              </w:rPr>
              <w:t xml:space="preserve">Operation of heavy machinery </w:t>
            </w:r>
            <w:r w:rsidR="00FA7943" w:rsidRPr="006A73B7">
              <w:rPr>
                <w:rFonts w:ascii="Raleway" w:hAnsi="Raleway" w:cs="Arial"/>
                <w:sz w:val="22"/>
              </w:rPr>
              <w:t>e.g.,</w:t>
            </w:r>
            <w:r w:rsidRPr="006A73B7">
              <w:rPr>
                <w:rFonts w:ascii="Raleway" w:hAnsi="Raleway" w:cs="Arial"/>
                <w:sz w:val="22"/>
              </w:rPr>
              <w:t xml:space="preserve"> forklift</w:t>
            </w:r>
          </w:p>
        </w:tc>
        <w:sdt>
          <w:sdtPr>
            <w:rPr>
              <w:rFonts w:ascii="Raleway" w:hAnsi="Raleway" w:cs="Arial"/>
              <w:sz w:val="22"/>
            </w:rPr>
            <w:id w:val="407194943"/>
            <w:placeholder>
              <w:docPart w:val="56F22808FA7F4E739F43CFE867BC0E8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242B553" w14:textId="77777777" w:rsidR="00D27C60" w:rsidRPr="006A73B7" w:rsidRDefault="00D27C60" w:rsidP="0070287F">
                <w:pPr>
                  <w:pStyle w:val="Tabletext"/>
                  <w:spacing w:before="0" w:after="0"/>
                  <w:jc w:val="center"/>
                  <w:rPr>
                    <w:rFonts w:ascii="Raleway" w:hAnsi="Raleway" w:cs="Arial"/>
                    <w:sz w:val="22"/>
                  </w:rPr>
                </w:pPr>
                <w:r w:rsidRPr="006A73B7">
                  <w:rPr>
                    <w:rFonts w:ascii="Raleway" w:hAnsi="Raleway" w:cs="Arial"/>
                    <w:sz w:val="22"/>
                  </w:rPr>
                  <w:t>Never</w:t>
                </w:r>
              </w:p>
            </w:tc>
          </w:sdtContent>
        </w:sdt>
      </w:tr>
      <w:tr w:rsidR="00D27C60" w:rsidRPr="00EB4390" w14:paraId="7D58A44F" w14:textId="77777777" w:rsidTr="0070287F">
        <w:trPr>
          <w:trHeight w:val="283"/>
        </w:trPr>
        <w:tc>
          <w:tcPr>
            <w:tcW w:w="6912" w:type="dxa"/>
            <w:vAlign w:val="center"/>
          </w:tcPr>
          <w:p w14:paraId="3B861B65" w14:textId="77777777" w:rsidR="00D27C60" w:rsidRPr="006A73B7" w:rsidRDefault="00D27C60" w:rsidP="0070287F">
            <w:pPr>
              <w:pStyle w:val="Tabletext"/>
              <w:spacing w:before="0" w:after="0"/>
              <w:rPr>
                <w:rFonts w:ascii="Raleway" w:hAnsi="Raleway" w:cs="Arial"/>
                <w:sz w:val="22"/>
              </w:rPr>
            </w:pPr>
            <w:r w:rsidRPr="006A73B7">
              <w:rPr>
                <w:rFonts w:ascii="Raleway" w:hAnsi="Raleway" w:cs="Arial"/>
                <w:sz w:val="22"/>
              </w:rPr>
              <w:t>Confined spaces</w:t>
            </w:r>
          </w:p>
        </w:tc>
        <w:sdt>
          <w:sdtPr>
            <w:rPr>
              <w:rFonts w:ascii="Raleway" w:hAnsi="Raleway" w:cs="Arial"/>
              <w:sz w:val="22"/>
            </w:rPr>
            <w:id w:val="407194944"/>
            <w:placeholder>
              <w:docPart w:val="DFC93FB6D43048ED85A5ECA2A834154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2D5C0F8" w14:textId="2F23E1FC" w:rsidR="00D27C60" w:rsidRPr="006A73B7" w:rsidRDefault="0089566C" w:rsidP="0070287F">
                <w:pPr>
                  <w:pStyle w:val="Tabletext"/>
                  <w:spacing w:before="0" w:after="0"/>
                  <w:jc w:val="center"/>
                  <w:rPr>
                    <w:rFonts w:ascii="Raleway" w:hAnsi="Raleway" w:cs="Arial"/>
                    <w:sz w:val="22"/>
                  </w:rPr>
                </w:pPr>
                <w:r>
                  <w:rPr>
                    <w:rFonts w:ascii="Raleway" w:hAnsi="Raleway" w:cs="Arial"/>
                    <w:sz w:val="22"/>
                  </w:rPr>
                  <w:t>Occasionally</w:t>
                </w:r>
              </w:p>
            </w:tc>
          </w:sdtContent>
        </w:sdt>
      </w:tr>
      <w:tr w:rsidR="00D27C60" w:rsidRPr="00EB4390" w14:paraId="642C91B3" w14:textId="77777777" w:rsidTr="0070287F">
        <w:trPr>
          <w:trHeight w:val="283"/>
        </w:trPr>
        <w:tc>
          <w:tcPr>
            <w:tcW w:w="6912" w:type="dxa"/>
            <w:vAlign w:val="center"/>
          </w:tcPr>
          <w:p w14:paraId="4CA47012" w14:textId="77777777" w:rsidR="00D27C60" w:rsidRPr="006A73B7" w:rsidRDefault="00D27C60" w:rsidP="0070287F">
            <w:pPr>
              <w:pStyle w:val="Tabletext"/>
              <w:spacing w:before="0" w:after="0"/>
              <w:rPr>
                <w:rFonts w:ascii="Raleway" w:hAnsi="Raleway" w:cs="Arial"/>
                <w:sz w:val="22"/>
              </w:rPr>
            </w:pPr>
            <w:r w:rsidRPr="006A73B7">
              <w:rPr>
                <w:rFonts w:ascii="Raleway" w:hAnsi="Raleway" w:cs="Arial"/>
                <w:sz w:val="22"/>
              </w:rPr>
              <w:t>Excessive noise</w:t>
            </w:r>
          </w:p>
        </w:tc>
        <w:sdt>
          <w:sdtPr>
            <w:rPr>
              <w:rFonts w:ascii="Raleway" w:hAnsi="Raleway" w:cs="Arial"/>
              <w:sz w:val="22"/>
            </w:rPr>
            <w:id w:val="407194945"/>
            <w:placeholder>
              <w:docPart w:val="C856C24D23C8453CBB4249ACA56993C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B6C48AA" w14:textId="246514AF" w:rsidR="00D27C60" w:rsidRPr="006A73B7" w:rsidRDefault="0089566C" w:rsidP="0070287F">
                <w:pPr>
                  <w:pStyle w:val="Tabletext"/>
                  <w:spacing w:before="0" w:after="0"/>
                  <w:jc w:val="center"/>
                  <w:rPr>
                    <w:rFonts w:ascii="Raleway" w:hAnsi="Raleway" w:cs="Arial"/>
                    <w:sz w:val="22"/>
                  </w:rPr>
                </w:pPr>
                <w:r>
                  <w:rPr>
                    <w:rFonts w:ascii="Raleway" w:hAnsi="Raleway" w:cs="Arial"/>
                    <w:sz w:val="22"/>
                  </w:rPr>
                  <w:t>Occasionally</w:t>
                </w:r>
              </w:p>
            </w:tc>
          </w:sdtContent>
        </w:sdt>
      </w:tr>
      <w:tr w:rsidR="00D27C60" w:rsidRPr="00EB4390" w14:paraId="63A69967" w14:textId="77777777" w:rsidTr="0070287F">
        <w:trPr>
          <w:trHeight w:val="283"/>
        </w:trPr>
        <w:tc>
          <w:tcPr>
            <w:tcW w:w="6912" w:type="dxa"/>
            <w:vAlign w:val="center"/>
          </w:tcPr>
          <w:p w14:paraId="1CDE681B" w14:textId="77777777" w:rsidR="00D27C60" w:rsidRPr="006A73B7" w:rsidRDefault="00D27C60" w:rsidP="0070287F">
            <w:pPr>
              <w:pStyle w:val="Tabletext"/>
              <w:spacing w:before="0" w:after="0"/>
              <w:rPr>
                <w:rFonts w:ascii="Raleway" w:hAnsi="Raleway" w:cs="Arial"/>
                <w:sz w:val="22"/>
              </w:rPr>
            </w:pPr>
            <w:r w:rsidRPr="006A73B7">
              <w:rPr>
                <w:rFonts w:ascii="Raleway" w:hAnsi="Raleway" w:cs="Arial"/>
                <w:sz w:val="22"/>
              </w:rPr>
              <w:t>Low lighting</w:t>
            </w:r>
          </w:p>
        </w:tc>
        <w:sdt>
          <w:sdtPr>
            <w:rPr>
              <w:rFonts w:ascii="Raleway" w:hAnsi="Raleway" w:cs="Arial"/>
              <w:sz w:val="22"/>
            </w:rPr>
            <w:id w:val="407194946"/>
            <w:placeholder>
              <w:docPart w:val="9793E158B7FF4121988F6037E5108555"/>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B4C92C0" w14:textId="3E2CABAA" w:rsidR="00D27C60" w:rsidRPr="006A73B7" w:rsidRDefault="0089566C" w:rsidP="0070287F">
                <w:pPr>
                  <w:pStyle w:val="Tabletext"/>
                  <w:spacing w:before="0" w:after="0"/>
                  <w:jc w:val="center"/>
                  <w:rPr>
                    <w:rFonts w:ascii="Raleway" w:hAnsi="Raleway" w:cs="Arial"/>
                    <w:sz w:val="22"/>
                  </w:rPr>
                </w:pPr>
                <w:r>
                  <w:rPr>
                    <w:rFonts w:ascii="Raleway" w:hAnsi="Raleway" w:cs="Arial"/>
                    <w:sz w:val="22"/>
                  </w:rPr>
                  <w:t>Occasionally</w:t>
                </w:r>
              </w:p>
            </w:tc>
          </w:sdtContent>
        </w:sdt>
      </w:tr>
      <w:tr w:rsidR="00D27C60" w:rsidRPr="00EB4390" w14:paraId="0FFDD7C1" w14:textId="77777777" w:rsidTr="0070287F">
        <w:trPr>
          <w:trHeight w:val="283"/>
        </w:trPr>
        <w:tc>
          <w:tcPr>
            <w:tcW w:w="6912" w:type="dxa"/>
            <w:vAlign w:val="center"/>
          </w:tcPr>
          <w:p w14:paraId="0957F377" w14:textId="77777777" w:rsidR="00D27C60" w:rsidRPr="006A73B7" w:rsidRDefault="00D27C60" w:rsidP="0070287F">
            <w:pPr>
              <w:pStyle w:val="Tabletext"/>
              <w:spacing w:before="0" w:after="0"/>
              <w:rPr>
                <w:rFonts w:ascii="Raleway" w:hAnsi="Raleway" w:cs="Arial"/>
                <w:sz w:val="22"/>
              </w:rPr>
            </w:pPr>
            <w:r w:rsidRPr="006A73B7">
              <w:rPr>
                <w:rFonts w:ascii="Raleway" w:hAnsi="Raleway" w:cs="Arial"/>
                <w:sz w:val="22"/>
              </w:rPr>
              <w:t>Handling of dangerous goods/equipment</w:t>
            </w:r>
          </w:p>
        </w:tc>
        <w:sdt>
          <w:sdtPr>
            <w:rPr>
              <w:rFonts w:ascii="Raleway" w:hAnsi="Raleway" w:cs="Arial"/>
              <w:sz w:val="22"/>
            </w:rPr>
            <w:id w:val="407194947"/>
            <w:placeholder>
              <w:docPart w:val="A465E3EB471A4B14AEC6B90128D3056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E23D70D" w14:textId="00F6601C" w:rsidR="00D27C60" w:rsidRPr="006A73B7" w:rsidRDefault="0089566C" w:rsidP="0070287F">
                <w:pPr>
                  <w:pStyle w:val="Tabletext"/>
                  <w:spacing w:before="0" w:after="0"/>
                  <w:jc w:val="center"/>
                  <w:rPr>
                    <w:rFonts w:ascii="Raleway" w:hAnsi="Raleway" w:cs="Arial"/>
                    <w:sz w:val="22"/>
                  </w:rPr>
                </w:pPr>
                <w:r>
                  <w:rPr>
                    <w:rFonts w:ascii="Raleway" w:hAnsi="Raleway" w:cs="Arial"/>
                    <w:sz w:val="22"/>
                  </w:rPr>
                  <w:t>Occasionally</w:t>
                </w:r>
              </w:p>
            </w:tc>
          </w:sdtContent>
        </w:sdt>
      </w:tr>
      <w:tr w:rsidR="00D27C60" w:rsidRPr="00EB4390" w14:paraId="66D526A0" w14:textId="77777777" w:rsidTr="0070287F">
        <w:trPr>
          <w:trHeight w:val="283"/>
        </w:trPr>
        <w:tc>
          <w:tcPr>
            <w:tcW w:w="6912" w:type="dxa"/>
            <w:vAlign w:val="center"/>
          </w:tcPr>
          <w:p w14:paraId="184ACC46" w14:textId="77777777" w:rsidR="00D27C60" w:rsidRPr="006A73B7" w:rsidRDefault="00D27C60" w:rsidP="0070287F">
            <w:pPr>
              <w:pStyle w:val="Tabletext"/>
              <w:spacing w:before="0" w:after="0"/>
              <w:rPr>
                <w:rFonts w:ascii="Raleway" w:hAnsi="Raleway" w:cs="Arial"/>
                <w:sz w:val="22"/>
              </w:rPr>
            </w:pPr>
            <w:r w:rsidRPr="006A73B7">
              <w:rPr>
                <w:rFonts w:ascii="Raleway" w:hAnsi="Raleway" w:cs="Arial"/>
                <w:sz w:val="22"/>
              </w:rPr>
              <w:t xml:space="preserve">Working with asbestos </w:t>
            </w:r>
          </w:p>
        </w:tc>
        <w:sdt>
          <w:sdtPr>
            <w:rPr>
              <w:rFonts w:ascii="Raleway" w:hAnsi="Raleway" w:cs="Arial"/>
              <w:sz w:val="22"/>
            </w:rPr>
            <w:id w:val="407194948"/>
            <w:placeholder>
              <w:docPart w:val="FAA65DC8FA604DAAA391B70897E6AA92"/>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88B6603" w14:textId="5CB5E5C0" w:rsidR="00D27C60" w:rsidRPr="006A73B7" w:rsidRDefault="0089566C" w:rsidP="0070287F">
                <w:pPr>
                  <w:pStyle w:val="Tabletext"/>
                  <w:spacing w:before="0" w:after="0"/>
                  <w:jc w:val="center"/>
                  <w:rPr>
                    <w:rFonts w:ascii="Raleway" w:hAnsi="Raleway" w:cs="Arial"/>
                    <w:sz w:val="22"/>
                  </w:rPr>
                </w:pPr>
                <w:r>
                  <w:rPr>
                    <w:rFonts w:ascii="Raleway" w:hAnsi="Raleway" w:cs="Arial"/>
                    <w:sz w:val="22"/>
                  </w:rPr>
                  <w:t>Occasionally</w:t>
                </w:r>
              </w:p>
            </w:tc>
          </w:sdtContent>
        </w:sdt>
      </w:tr>
      <w:tr w:rsidR="00D27C60" w:rsidRPr="00EB4390" w14:paraId="237944B8" w14:textId="77777777" w:rsidTr="0070287F">
        <w:trPr>
          <w:trHeight w:val="283"/>
        </w:trPr>
        <w:tc>
          <w:tcPr>
            <w:tcW w:w="6912" w:type="dxa"/>
            <w:vAlign w:val="center"/>
          </w:tcPr>
          <w:p w14:paraId="1A37C868" w14:textId="77777777" w:rsidR="00D27C60" w:rsidRPr="006A73B7" w:rsidRDefault="00D27C60" w:rsidP="0070287F">
            <w:pPr>
              <w:pStyle w:val="Tabletext"/>
              <w:spacing w:before="0" w:after="0"/>
              <w:rPr>
                <w:rFonts w:ascii="Raleway" w:hAnsi="Raleway" w:cs="Arial"/>
                <w:sz w:val="22"/>
              </w:rPr>
            </w:pPr>
            <w:r w:rsidRPr="006A73B7">
              <w:rPr>
                <w:rFonts w:ascii="Raleway" w:hAnsi="Raleway" w:cs="Arial"/>
                <w:sz w:val="22"/>
              </w:rPr>
              <w:t>Potential to encounter agitated customers</w:t>
            </w:r>
          </w:p>
        </w:tc>
        <w:sdt>
          <w:sdtPr>
            <w:rPr>
              <w:rFonts w:ascii="Raleway" w:hAnsi="Raleway" w:cs="Arial"/>
              <w:sz w:val="22"/>
            </w:rPr>
            <w:id w:val="407194951"/>
            <w:placeholder>
              <w:docPart w:val="DADC02BC2C524F6CA304931B8E942AF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90FF00E" w14:textId="406D115B" w:rsidR="00D27C60" w:rsidRPr="006A73B7" w:rsidRDefault="0089566C" w:rsidP="0070287F">
                <w:pPr>
                  <w:pStyle w:val="Tabletext"/>
                  <w:spacing w:before="0" w:after="0"/>
                  <w:jc w:val="center"/>
                  <w:rPr>
                    <w:rFonts w:ascii="Raleway" w:hAnsi="Raleway" w:cs="Arial"/>
                    <w:sz w:val="22"/>
                  </w:rPr>
                </w:pPr>
                <w:r>
                  <w:rPr>
                    <w:rFonts w:ascii="Raleway" w:hAnsi="Raleway" w:cs="Arial"/>
                    <w:sz w:val="22"/>
                  </w:rPr>
                  <w:t>Occasionally</w:t>
                </w:r>
              </w:p>
            </w:tc>
          </w:sdtContent>
        </w:sdt>
      </w:tr>
      <w:tr w:rsidR="00D27C60" w:rsidRPr="00EB4390" w14:paraId="5F9C5DAD" w14:textId="77777777" w:rsidTr="0070287F">
        <w:trPr>
          <w:trHeight w:val="283"/>
        </w:trPr>
        <w:tc>
          <w:tcPr>
            <w:tcW w:w="6912" w:type="dxa"/>
            <w:vAlign w:val="center"/>
          </w:tcPr>
          <w:p w14:paraId="7E4E1571" w14:textId="77777777" w:rsidR="00D27C60" w:rsidRPr="006A73B7" w:rsidRDefault="00D27C60" w:rsidP="0070287F">
            <w:pPr>
              <w:pStyle w:val="Tabletext"/>
              <w:spacing w:before="0" w:after="0"/>
              <w:rPr>
                <w:rFonts w:ascii="Raleway" w:hAnsi="Raleway" w:cs="Arial"/>
                <w:sz w:val="22"/>
              </w:rPr>
            </w:pPr>
            <w:r w:rsidRPr="006A73B7">
              <w:rPr>
                <w:rFonts w:ascii="Raleway" w:hAnsi="Raleway" w:cs="Arial"/>
                <w:sz w:val="22"/>
              </w:rPr>
              <w:t>Exposure to potentially distressing case material</w:t>
            </w:r>
          </w:p>
        </w:tc>
        <w:sdt>
          <w:sdtPr>
            <w:rPr>
              <w:rFonts w:ascii="Raleway" w:hAnsi="Raleway" w:cs="Arial"/>
              <w:sz w:val="22"/>
            </w:rPr>
            <w:id w:val="182894372"/>
            <w:placeholder>
              <w:docPart w:val="FD0EF46E804647C1B4B29C1CF21A4153"/>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4997EA6" w14:textId="6CEFD682" w:rsidR="00D27C60" w:rsidRPr="006A73B7" w:rsidRDefault="003D2C6C" w:rsidP="0070287F">
                <w:pPr>
                  <w:pStyle w:val="Tabletext"/>
                  <w:spacing w:before="0" w:after="0"/>
                  <w:jc w:val="center"/>
                  <w:rPr>
                    <w:rFonts w:ascii="Raleway" w:hAnsi="Raleway" w:cs="Arial"/>
                    <w:sz w:val="22"/>
                  </w:rPr>
                </w:pPr>
                <w:r w:rsidRPr="006A73B7">
                  <w:rPr>
                    <w:rFonts w:ascii="Raleway" w:hAnsi="Raleway" w:cs="Arial"/>
                    <w:sz w:val="22"/>
                  </w:rPr>
                  <w:t>Occasionally</w:t>
                </w:r>
              </w:p>
            </w:tc>
          </w:sdtContent>
        </w:sdt>
      </w:tr>
      <w:tr w:rsidR="00D27C60" w:rsidRPr="00EB4390" w14:paraId="35BF8A4C" w14:textId="77777777" w:rsidTr="006478E6">
        <w:trPr>
          <w:trHeight w:val="454"/>
        </w:trPr>
        <w:tc>
          <w:tcPr>
            <w:tcW w:w="6912" w:type="dxa"/>
            <w:shd w:val="clear" w:color="auto" w:fill="00B050"/>
            <w:vAlign w:val="center"/>
          </w:tcPr>
          <w:p w14:paraId="65B7870C" w14:textId="77777777" w:rsidR="00D27C60" w:rsidRPr="006A73B7" w:rsidRDefault="00D27C60" w:rsidP="0070287F">
            <w:pPr>
              <w:pStyle w:val="Tableheading"/>
              <w:rPr>
                <w:rFonts w:ascii="Raleway" w:hAnsi="Raleway" w:cs="Arial"/>
                <w:sz w:val="22"/>
              </w:rPr>
            </w:pPr>
            <w:r w:rsidRPr="006A73B7">
              <w:rPr>
                <w:rFonts w:ascii="Raleway" w:hAnsi="Raleway" w:cs="Arial"/>
                <w:sz w:val="22"/>
              </w:rPr>
              <w:t>OTHER</w:t>
            </w:r>
          </w:p>
        </w:tc>
        <w:tc>
          <w:tcPr>
            <w:tcW w:w="2694" w:type="dxa"/>
            <w:shd w:val="clear" w:color="auto" w:fill="00B050"/>
            <w:vAlign w:val="center"/>
          </w:tcPr>
          <w:p w14:paraId="4CC4D22B" w14:textId="77777777" w:rsidR="00D27C60" w:rsidRPr="006A73B7" w:rsidRDefault="00D27C60" w:rsidP="0070287F">
            <w:pPr>
              <w:pStyle w:val="Tableheading"/>
              <w:jc w:val="center"/>
              <w:rPr>
                <w:rFonts w:ascii="Raleway" w:hAnsi="Raleway" w:cs="Arial"/>
                <w:sz w:val="22"/>
              </w:rPr>
            </w:pPr>
            <w:r w:rsidRPr="006A73B7">
              <w:rPr>
                <w:rFonts w:ascii="Raleway" w:hAnsi="Raleway" w:cs="Arial"/>
                <w:sz w:val="22"/>
              </w:rPr>
              <w:t>FREQUENCY</w:t>
            </w:r>
          </w:p>
        </w:tc>
      </w:tr>
      <w:tr w:rsidR="00D27C60" w:rsidRPr="00EB4390" w14:paraId="5C86A8B1" w14:textId="77777777" w:rsidTr="0070287F">
        <w:trPr>
          <w:trHeight w:val="283"/>
        </w:trPr>
        <w:tc>
          <w:tcPr>
            <w:tcW w:w="6912" w:type="dxa"/>
            <w:vAlign w:val="center"/>
          </w:tcPr>
          <w:p w14:paraId="102954D0" w14:textId="77777777" w:rsidR="00D27C60" w:rsidRPr="006A73B7" w:rsidRDefault="00D27C60" w:rsidP="0070287F">
            <w:pPr>
              <w:pStyle w:val="Tabletext"/>
              <w:spacing w:before="0" w:after="0"/>
              <w:rPr>
                <w:rFonts w:ascii="Raleway" w:hAnsi="Raleway" w:cs="Arial"/>
                <w:sz w:val="22"/>
              </w:rPr>
            </w:pPr>
            <w:r w:rsidRPr="006A73B7">
              <w:rPr>
                <w:rFonts w:ascii="Raleway" w:hAnsi="Raleway" w:cs="Arial"/>
                <w:sz w:val="22"/>
              </w:rPr>
              <w:t xml:space="preserve">Uniform required </w:t>
            </w:r>
          </w:p>
        </w:tc>
        <w:sdt>
          <w:sdtPr>
            <w:rPr>
              <w:rFonts w:ascii="Raleway" w:hAnsi="Raleway" w:cs="Arial"/>
              <w:sz w:val="22"/>
            </w:rPr>
            <w:id w:val="407194952"/>
            <w:placeholder>
              <w:docPart w:val="6C62CF7D02FA467DA92BC070E6ACABBF"/>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CA762D1" w14:textId="0F43ACE9" w:rsidR="00D27C60" w:rsidRPr="006A73B7" w:rsidRDefault="0089566C" w:rsidP="0070287F">
                <w:pPr>
                  <w:pStyle w:val="Tabletext"/>
                  <w:spacing w:before="0" w:after="0"/>
                  <w:jc w:val="center"/>
                  <w:rPr>
                    <w:rFonts w:ascii="Raleway" w:hAnsi="Raleway" w:cs="Arial"/>
                    <w:sz w:val="22"/>
                  </w:rPr>
                </w:pPr>
                <w:r>
                  <w:rPr>
                    <w:rFonts w:ascii="Raleway" w:hAnsi="Raleway" w:cs="Arial"/>
                    <w:sz w:val="22"/>
                  </w:rPr>
                  <w:t>Frequently</w:t>
                </w:r>
              </w:p>
            </w:tc>
          </w:sdtContent>
        </w:sdt>
      </w:tr>
      <w:tr w:rsidR="00D27C60" w:rsidRPr="00EB4390" w14:paraId="2032A9C2" w14:textId="77777777" w:rsidTr="0070287F">
        <w:trPr>
          <w:trHeight w:val="283"/>
        </w:trPr>
        <w:tc>
          <w:tcPr>
            <w:tcW w:w="6912" w:type="dxa"/>
            <w:vAlign w:val="center"/>
          </w:tcPr>
          <w:p w14:paraId="3502740E" w14:textId="77777777" w:rsidR="00D27C60" w:rsidRPr="006A73B7" w:rsidRDefault="00D27C60" w:rsidP="0070287F">
            <w:pPr>
              <w:pStyle w:val="Tabletext"/>
              <w:spacing w:before="0" w:after="0"/>
              <w:rPr>
                <w:rFonts w:ascii="Raleway" w:hAnsi="Raleway" w:cs="Arial"/>
                <w:sz w:val="22"/>
              </w:rPr>
            </w:pPr>
            <w:r w:rsidRPr="006A73B7">
              <w:rPr>
                <w:rFonts w:ascii="Raleway" w:hAnsi="Raleway" w:cs="Arial"/>
                <w:sz w:val="22"/>
              </w:rPr>
              <w:t xml:space="preserve">Personal Protective Equipment (PPE) required </w:t>
            </w:r>
          </w:p>
        </w:tc>
        <w:sdt>
          <w:sdtPr>
            <w:rPr>
              <w:rFonts w:ascii="Raleway" w:hAnsi="Raleway" w:cs="Arial"/>
              <w:sz w:val="22"/>
            </w:rPr>
            <w:id w:val="407194953"/>
            <w:placeholder>
              <w:docPart w:val="18F1F67FF3BB4AD9896759E76687994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A2B0A30" w14:textId="5BEE0FF1" w:rsidR="00D27C60" w:rsidRPr="006A73B7" w:rsidRDefault="0089566C" w:rsidP="0070287F">
                <w:pPr>
                  <w:pStyle w:val="Tabletext"/>
                  <w:spacing w:before="0" w:after="0"/>
                  <w:jc w:val="center"/>
                  <w:rPr>
                    <w:rFonts w:ascii="Raleway" w:hAnsi="Raleway" w:cs="Arial"/>
                    <w:sz w:val="22"/>
                  </w:rPr>
                </w:pPr>
                <w:r>
                  <w:rPr>
                    <w:rFonts w:ascii="Raleway" w:hAnsi="Raleway" w:cs="Arial"/>
                    <w:sz w:val="22"/>
                  </w:rPr>
                  <w:t>Frequently</w:t>
                </w:r>
              </w:p>
            </w:tc>
          </w:sdtContent>
        </w:sdt>
      </w:tr>
    </w:tbl>
    <w:p w14:paraId="52A7348B" w14:textId="77777777" w:rsidR="00D27C60" w:rsidRPr="006A73B7" w:rsidRDefault="00D27C60" w:rsidP="00D27C60">
      <w:pPr>
        <w:spacing w:after="0"/>
        <w:rPr>
          <w:rFonts w:ascii="Raleway" w:hAnsi="Raleway" w:cs="Arial"/>
          <w:sz w:val="22"/>
          <w:szCs w:val="22"/>
        </w:rPr>
      </w:pPr>
    </w:p>
    <w:sectPr w:rsidR="00D27C60" w:rsidRPr="006A73B7" w:rsidSect="00FE6A64">
      <w:type w:val="continuous"/>
      <w:pgSz w:w="11906" w:h="16838" w:code="9"/>
      <w:pgMar w:top="1440" w:right="1080" w:bottom="1440" w:left="1080" w:header="680" w:footer="680" w:gutter="0"/>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5989941" w14:textId="77777777" w:rsidR="001139F9" w:rsidRDefault="001139F9" w:rsidP="00456927">
      <w:pPr>
        <w:spacing w:after="0"/>
      </w:pPr>
      <w:r>
        <w:separator/>
      </w:r>
    </w:p>
  </w:endnote>
  <w:endnote w:type="continuationSeparator" w:id="0">
    <w:p w14:paraId="784781FA" w14:textId="77777777" w:rsidR="001139F9" w:rsidRDefault="001139F9" w:rsidP="00456927">
      <w:pPr>
        <w:spacing w:after="0"/>
      </w:pPr>
      <w:r>
        <w:continuationSeparator/>
      </w:r>
    </w:p>
  </w:endnote>
  <w:endnote w:type="continuationNotice" w:id="1">
    <w:p w14:paraId="710157DC" w14:textId="77777777" w:rsidR="001139F9" w:rsidRDefault="001139F9">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Raleway">
    <w:charset w:val="00"/>
    <w:family w:val="auto"/>
    <w:pitch w:val="variable"/>
    <w:sig w:usb0="A00002FF" w:usb1="5000205B" w:usb2="00000000" w:usb3="00000000" w:csb0="00000197" w:csb1="00000000"/>
  </w:font>
  <w:font w:name="MS Gothic">
    <w:altName w:val="ＭＳ ゴシック"/>
    <w:panose1 w:val="020B06090702050802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0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4F3C89" w14:textId="77777777" w:rsidR="004037E5" w:rsidRPr="00AF1222" w:rsidRDefault="004037E5" w:rsidP="00AF1222">
    <w:pPr>
      <w:pStyle w:val="Footer"/>
      <w:jc w:val="center"/>
      <w:rPr>
        <w:rFonts w:ascii="Calibri" w:hAnsi="Calibri"/>
        <w:b/>
        <w:color w:val="F00000"/>
        <w:sz w:val="24"/>
      </w:rPr>
    </w:pPr>
    <w:r>
      <w:fldChar w:fldCharType="begin" w:fldLock="1"/>
    </w:r>
    <w:r>
      <w:instrText xml:space="preserve"> DOCPROPERTY bjFooterEvenPageDocProperty \* MERGEFORMAT </w:instrText>
    </w:r>
    <w:r>
      <w:fldChar w:fldCharType="separate"/>
    </w:r>
  </w:p>
  <w:p w14:paraId="42D234F4" w14:textId="77777777" w:rsidR="004037E5" w:rsidRPr="00AF1222" w:rsidRDefault="004037E5" w:rsidP="00AF1222">
    <w:pPr>
      <w:pStyle w:val="Footer"/>
      <w:jc w:val="center"/>
    </w:pPr>
    <w:r w:rsidRPr="00AF1222">
      <w:rPr>
        <w:rFonts w:ascii="Calibri" w:hAnsi="Calibri"/>
        <w:b/>
        <w:color w:val="F00000"/>
        <w:sz w:val="24"/>
      </w:rPr>
      <w:t>UNCLASSIFIED</w:t>
    </w:r>
    <w:r>
      <w:t xml:space="preserve"> </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EF54C3" w14:textId="30B3EFDF" w:rsidR="006478E6" w:rsidRDefault="006478E6">
    <w:pPr>
      <w:pStyle w:val="Footer"/>
    </w:pPr>
    <w:r w:rsidRPr="007923D0">
      <w:rPr>
        <w:noProof/>
      </w:rPr>
      <w:drawing>
        <wp:anchor distT="0" distB="0" distL="114300" distR="114300" simplePos="0" relativeHeight="251658240" behindDoc="1" locked="0" layoutInCell="1" allowOverlap="1" wp14:anchorId="0C5E9F02" wp14:editId="10CF6662">
          <wp:simplePos x="0" y="0"/>
          <wp:positionH relativeFrom="column">
            <wp:posOffset>-678180</wp:posOffset>
          </wp:positionH>
          <wp:positionV relativeFrom="paragraph">
            <wp:posOffset>-815975</wp:posOffset>
          </wp:positionV>
          <wp:extent cx="576000" cy="576000"/>
          <wp:effectExtent l="0" t="0" r="0" b="0"/>
          <wp:wrapNone/>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WorkSafeACT Plus_Green Outlined.eps"/>
                  <pic:cNvPicPr/>
                </pic:nvPicPr>
                <pic:blipFill>
                  <a:blip r:embed="rId1">
                    <a:extLst>
                      <a:ext uri="{28A0092B-C50C-407E-A947-70E740481C1C}">
                        <a14:useLocalDpi xmlns:a14="http://schemas.microsoft.com/office/drawing/2010/main" val="0"/>
                      </a:ext>
                    </a:extLst>
                  </a:blip>
                  <a:stretch>
                    <a:fillRect/>
                  </a:stretch>
                </pic:blipFill>
                <pic:spPr>
                  <a:xfrm>
                    <a:off x="0" y="0"/>
                    <a:ext cx="576000" cy="576000"/>
                  </a:xfrm>
                  <a:prstGeom prst="rect">
                    <a:avLst/>
                  </a:prstGeom>
                </pic:spPr>
              </pic:pic>
            </a:graphicData>
          </a:graphic>
          <wp14:sizeRelH relativeFrom="page">
            <wp14:pctWidth>0</wp14:pctWidth>
          </wp14:sizeRelH>
          <wp14:sizeRelV relativeFrom="page">
            <wp14:pctHeight>0</wp14:pctHeight>
          </wp14:sizeRelV>
        </wp:anchor>
      </w:drawing>
    </w:r>
    <w:r>
      <w:rPr>
        <w:noProof/>
      </w:rPr>
      <w:drawing>
        <wp:inline distT="0" distB="0" distL="0" distR="0" wp14:anchorId="7F3BBAC2" wp14:editId="4D3977C0">
          <wp:extent cx="572770" cy="579120"/>
          <wp:effectExtent l="0" t="0" r="0" b="0"/>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572770" cy="579120"/>
                  </a:xfrm>
                  <a:prstGeom prst="rect">
                    <a:avLst/>
                  </a:prstGeom>
                  <a:noFill/>
                </pic:spPr>
              </pic:pic>
            </a:graphicData>
          </a:graphic>
        </wp:inline>
      </w:drawing>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9C5B42" w14:textId="77777777" w:rsidR="004037E5" w:rsidRPr="00AF1222" w:rsidRDefault="004037E5" w:rsidP="00AF1222">
    <w:pPr>
      <w:pStyle w:val="Footer"/>
      <w:jc w:val="center"/>
      <w:rPr>
        <w:rFonts w:ascii="Calibri" w:hAnsi="Calibri"/>
        <w:b/>
        <w:color w:val="F00000"/>
        <w:sz w:val="24"/>
      </w:rPr>
    </w:pPr>
    <w:r>
      <w:fldChar w:fldCharType="begin" w:fldLock="1"/>
    </w:r>
    <w:r>
      <w:instrText xml:space="preserve"> DOCPROPERTY bjFooterFirstPageDocProperty \* MERGEFORMAT </w:instrText>
    </w:r>
    <w:r>
      <w:fldChar w:fldCharType="separate"/>
    </w:r>
  </w:p>
  <w:p w14:paraId="1765E29F" w14:textId="77777777" w:rsidR="004037E5" w:rsidRPr="00AF1222" w:rsidRDefault="004037E5" w:rsidP="00AF1222">
    <w:pPr>
      <w:pStyle w:val="Footer"/>
      <w:jc w:val="center"/>
    </w:pPr>
    <w:r w:rsidRPr="00AF1222">
      <w:rPr>
        <w:rFonts w:ascii="Calibri" w:hAnsi="Calibri"/>
        <w:b/>
        <w:color w:val="F00000"/>
        <w:sz w:val="24"/>
      </w:rPr>
      <w:t>UNCLASSIFIED</w:t>
    </w:r>
    <w:r>
      <w:t xml:space="preserve"> </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6DEF5DD" w14:textId="77777777" w:rsidR="001139F9" w:rsidRDefault="001139F9" w:rsidP="00456927">
      <w:pPr>
        <w:spacing w:after="0"/>
      </w:pPr>
      <w:r>
        <w:separator/>
      </w:r>
    </w:p>
  </w:footnote>
  <w:footnote w:type="continuationSeparator" w:id="0">
    <w:p w14:paraId="58F42D40" w14:textId="77777777" w:rsidR="001139F9" w:rsidRDefault="001139F9" w:rsidP="00456927">
      <w:pPr>
        <w:spacing w:after="0"/>
      </w:pPr>
      <w:r>
        <w:continuationSeparator/>
      </w:r>
    </w:p>
  </w:footnote>
  <w:footnote w:type="continuationNotice" w:id="1">
    <w:p w14:paraId="7B883100" w14:textId="77777777" w:rsidR="001139F9" w:rsidRDefault="001139F9">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EFA6AA" w14:textId="77777777" w:rsidR="004037E5" w:rsidRPr="00AF1222" w:rsidRDefault="004037E5" w:rsidP="00AF1222">
    <w:pPr>
      <w:pStyle w:val="Header"/>
      <w:jc w:val="center"/>
      <w:rPr>
        <w:rFonts w:ascii="Calibri" w:hAnsi="Calibri"/>
        <w:color w:val="000000"/>
        <w:sz w:val="22"/>
      </w:rPr>
    </w:pPr>
    <w:r>
      <w:fldChar w:fldCharType="begin" w:fldLock="1"/>
    </w:r>
    <w:r>
      <w:instrText xml:space="preserve"> DOCPROPERTY bjHeaderEvenPageDocProperty \* MERGEFORMAT </w:instrText>
    </w:r>
    <w:r>
      <w:fldChar w:fldCharType="separate"/>
    </w:r>
    <w:r w:rsidRPr="00AF1222">
      <w:rPr>
        <w:rFonts w:ascii="Calibri" w:hAnsi="Calibri"/>
        <w:b/>
        <w:color w:val="F00000"/>
        <w:sz w:val="24"/>
      </w:rPr>
      <w:t>UNCLASSIFIED</w:t>
    </w:r>
  </w:p>
  <w:p w14:paraId="3DD99156" w14:textId="77777777" w:rsidR="004037E5" w:rsidRPr="00AF1222" w:rsidRDefault="004037E5" w:rsidP="00AF1222">
    <w:pPr>
      <w:pStyle w:val="Header"/>
      <w:jc w:val="center"/>
    </w:pPr>
    <w:r w:rsidRPr="00AF1222">
      <w:rPr>
        <w:rFonts w:ascii="Calibri" w:hAnsi="Calibri"/>
        <w:b/>
        <w:color w:val="F00000"/>
        <w:sz w:val="24"/>
      </w:rPr>
      <w:t xml:space="preserve"> </w:t>
    </w:r>
    <w: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79A0BB" w14:textId="25767D23" w:rsidR="004037E5" w:rsidRPr="00AF1222" w:rsidRDefault="004037E5" w:rsidP="006478E6">
    <w:pPr>
      <w:pStyle w:val="Header"/>
      <w:ind w:right="-568"/>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DF11A5" w14:textId="77777777" w:rsidR="004037E5" w:rsidRPr="00AF1222" w:rsidRDefault="004037E5" w:rsidP="00AF1222">
    <w:pPr>
      <w:pStyle w:val="Header"/>
      <w:jc w:val="center"/>
      <w:rPr>
        <w:rFonts w:ascii="Calibri" w:hAnsi="Calibri"/>
        <w:color w:val="000000"/>
        <w:sz w:val="22"/>
      </w:rPr>
    </w:pPr>
    <w:r>
      <w:fldChar w:fldCharType="begin" w:fldLock="1"/>
    </w:r>
    <w:r>
      <w:instrText xml:space="preserve"> DOCPROPERTY bjHeaderFirstPageDocProperty \* MERGEFORMAT </w:instrText>
    </w:r>
    <w:r>
      <w:fldChar w:fldCharType="separate"/>
    </w:r>
    <w:r w:rsidRPr="00AF1222">
      <w:rPr>
        <w:rFonts w:ascii="Calibri" w:hAnsi="Calibri"/>
        <w:b/>
        <w:color w:val="F00000"/>
        <w:sz w:val="24"/>
      </w:rPr>
      <w:t>UNCLASSIFIED</w:t>
    </w:r>
  </w:p>
  <w:p w14:paraId="02B4B386" w14:textId="77777777" w:rsidR="004037E5" w:rsidRPr="00AF1222" w:rsidRDefault="004037E5" w:rsidP="00AF1222">
    <w:pPr>
      <w:pStyle w:val="Header"/>
      <w:jc w:val="center"/>
    </w:pPr>
    <w:r w:rsidRPr="00AF1222">
      <w:rPr>
        <w:rFonts w:ascii="Calibri" w:hAnsi="Calibri"/>
        <w:b/>
        <w:color w:val="F00000"/>
        <w:sz w:val="24"/>
      </w:rPr>
      <w:t xml:space="preserve"> </w:t>
    </w:r>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64E62CF8"/>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61A3D91"/>
    <w:multiLevelType w:val="hybridMultilevel"/>
    <w:tmpl w:val="889C6066"/>
    <w:lvl w:ilvl="0" w:tplc="AF1C5D38">
      <w:start w:val="1"/>
      <w:numFmt w:val="bullet"/>
      <w:pStyle w:val="Tabledotpoints"/>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15:restartNumberingAfterBreak="0">
    <w:nsid w:val="18AC4463"/>
    <w:multiLevelType w:val="hybridMultilevel"/>
    <w:tmpl w:val="A8F8CE4A"/>
    <w:lvl w:ilvl="0" w:tplc="0C09000F">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3" w15:restartNumberingAfterBreak="0">
    <w:nsid w:val="1A236EAA"/>
    <w:multiLevelType w:val="multilevel"/>
    <w:tmpl w:val="E44CB70A"/>
    <w:lvl w:ilvl="0">
      <w:start w:val="1"/>
      <w:numFmt w:val="decimal"/>
      <w:lvlText w:val="%1."/>
      <w:lvlJc w:val="left"/>
      <w:pPr>
        <w:tabs>
          <w:tab w:val="num" w:pos="360"/>
        </w:tabs>
        <w:ind w:left="360" w:hanging="360"/>
      </w:pPr>
    </w:lvl>
    <w:lvl w:ilvl="1">
      <w:start w:val="1"/>
      <w:numFmt w:val="decimal"/>
      <w:lvlText w:val="%2."/>
      <w:lvlJc w:val="left"/>
      <w:pPr>
        <w:tabs>
          <w:tab w:val="num" w:pos="1440"/>
        </w:tabs>
        <w:ind w:left="1440" w:hanging="360"/>
      </w:pPr>
    </w:lvl>
    <w:lvl w:ilvl="2">
      <w:start w:val="1"/>
      <w:numFmt w:val="decimal"/>
      <w:lvlText w:val="%3."/>
      <w:lvlJc w:val="left"/>
      <w:pPr>
        <w:tabs>
          <w:tab w:val="num" w:pos="2160"/>
        </w:tabs>
        <w:ind w:left="2160" w:hanging="360"/>
      </w:pPr>
    </w:lvl>
    <w:lvl w:ilvl="3">
      <w:start w:val="1"/>
      <w:numFmt w:val="decimal"/>
      <w:lvlText w:val="%4."/>
      <w:lvlJc w:val="left"/>
      <w:pPr>
        <w:tabs>
          <w:tab w:val="num" w:pos="2880"/>
        </w:tabs>
        <w:ind w:left="2880" w:hanging="360"/>
      </w:pPr>
    </w:lvl>
    <w:lvl w:ilvl="4">
      <w:start w:val="1"/>
      <w:numFmt w:val="decimal"/>
      <w:lvlText w:val="%5."/>
      <w:lvlJc w:val="left"/>
      <w:pPr>
        <w:tabs>
          <w:tab w:val="num" w:pos="3600"/>
        </w:tabs>
        <w:ind w:left="3600" w:hanging="360"/>
      </w:pPr>
    </w:lvl>
    <w:lvl w:ilvl="5">
      <w:start w:val="1"/>
      <w:numFmt w:val="decimal"/>
      <w:lvlText w:val="%6."/>
      <w:lvlJc w:val="left"/>
      <w:pPr>
        <w:tabs>
          <w:tab w:val="num" w:pos="4320"/>
        </w:tabs>
        <w:ind w:left="4320" w:hanging="360"/>
      </w:pPr>
    </w:lvl>
    <w:lvl w:ilvl="6">
      <w:start w:val="1"/>
      <w:numFmt w:val="decimal"/>
      <w:lvlText w:val="%7."/>
      <w:lvlJc w:val="left"/>
      <w:pPr>
        <w:tabs>
          <w:tab w:val="num" w:pos="5040"/>
        </w:tabs>
        <w:ind w:left="5040" w:hanging="360"/>
      </w:pPr>
    </w:lvl>
    <w:lvl w:ilvl="7">
      <w:start w:val="1"/>
      <w:numFmt w:val="decimal"/>
      <w:lvlText w:val="%8."/>
      <w:lvlJc w:val="left"/>
      <w:pPr>
        <w:tabs>
          <w:tab w:val="num" w:pos="5760"/>
        </w:tabs>
        <w:ind w:left="5760" w:hanging="360"/>
      </w:pPr>
    </w:lvl>
    <w:lvl w:ilvl="8">
      <w:start w:val="1"/>
      <w:numFmt w:val="decimal"/>
      <w:lvlText w:val="%9."/>
      <w:lvlJc w:val="left"/>
      <w:pPr>
        <w:tabs>
          <w:tab w:val="num" w:pos="6480"/>
        </w:tabs>
        <w:ind w:left="6480" w:hanging="360"/>
      </w:pPr>
    </w:lvl>
  </w:abstractNum>
  <w:abstractNum w:abstractNumId="4" w15:restartNumberingAfterBreak="0">
    <w:nsid w:val="1C9A74E3"/>
    <w:multiLevelType w:val="hybridMultilevel"/>
    <w:tmpl w:val="E862A2C2"/>
    <w:lvl w:ilvl="0" w:tplc="0C09000F">
      <w:start w:val="1"/>
      <w:numFmt w:val="bullet"/>
      <w:pStyle w:val="Bullet2"/>
      <w:lvlText w:val=""/>
      <w:lvlJc w:val="left"/>
      <w:pPr>
        <w:tabs>
          <w:tab w:val="num" w:pos="151"/>
        </w:tabs>
        <w:ind w:left="587" w:hanging="360"/>
      </w:pPr>
      <w:rPr>
        <w:rFonts w:ascii="Symbol" w:hAnsi="Symbol" w:hint="default"/>
      </w:rPr>
    </w:lvl>
    <w:lvl w:ilvl="1" w:tplc="0C090019" w:tentative="1">
      <w:start w:val="1"/>
      <w:numFmt w:val="lowerLetter"/>
      <w:lvlText w:val="%2."/>
      <w:lvlJc w:val="left"/>
      <w:pPr>
        <w:tabs>
          <w:tab w:val="num" w:pos="1667"/>
        </w:tabs>
        <w:ind w:left="1667" w:hanging="360"/>
      </w:pPr>
    </w:lvl>
    <w:lvl w:ilvl="2" w:tplc="0C09001B" w:tentative="1">
      <w:start w:val="1"/>
      <w:numFmt w:val="lowerRoman"/>
      <w:lvlText w:val="%3."/>
      <w:lvlJc w:val="right"/>
      <w:pPr>
        <w:tabs>
          <w:tab w:val="num" w:pos="2387"/>
        </w:tabs>
        <w:ind w:left="2387" w:hanging="180"/>
      </w:pPr>
    </w:lvl>
    <w:lvl w:ilvl="3" w:tplc="0C09000F" w:tentative="1">
      <w:start w:val="1"/>
      <w:numFmt w:val="decimal"/>
      <w:lvlText w:val="%4."/>
      <w:lvlJc w:val="left"/>
      <w:pPr>
        <w:tabs>
          <w:tab w:val="num" w:pos="3107"/>
        </w:tabs>
        <w:ind w:left="3107" w:hanging="360"/>
      </w:pPr>
    </w:lvl>
    <w:lvl w:ilvl="4" w:tplc="0C090019" w:tentative="1">
      <w:start w:val="1"/>
      <w:numFmt w:val="lowerLetter"/>
      <w:lvlText w:val="%5."/>
      <w:lvlJc w:val="left"/>
      <w:pPr>
        <w:tabs>
          <w:tab w:val="num" w:pos="3827"/>
        </w:tabs>
        <w:ind w:left="3827" w:hanging="360"/>
      </w:pPr>
    </w:lvl>
    <w:lvl w:ilvl="5" w:tplc="0C09001B" w:tentative="1">
      <w:start w:val="1"/>
      <w:numFmt w:val="lowerRoman"/>
      <w:lvlText w:val="%6."/>
      <w:lvlJc w:val="right"/>
      <w:pPr>
        <w:tabs>
          <w:tab w:val="num" w:pos="4547"/>
        </w:tabs>
        <w:ind w:left="4547" w:hanging="180"/>
      </w:pPr>
    </w:lvl>
    <w:lvl w:ilvl="6" w:tplc="0C09000F" w:tentative="1">
      <w:start w:val="1"/>
      <w:numFmt w:val="decimal"/>
      <w:lvlText w:val="%7."/>
      <w:lvlJc w:val="left"/>
      <w:pPr>
        <w:tabs>
          <w:tab w:val="num" w:pos="5267"/>
        </w:tabs>
        <w:ind w:left="5267" w:hanging="360"/>
      </w:pPr>
    </w:lvl>
    <w:lvl w:ilvl="7" w:tplc="0C090019" w:tentative="1">
      <w:start w:val="1"/>
      <w:numFmt w:val="lowerLetter"/>
      <w:lvlText w:val="%8."/>
      <w:lvlJc w:val="left"/>
      <w:pPr>
        <w:tabs>
          <w:tab w:val="num" w:pos="5987"/>
        </w:tabs>
        <w:ind w:left="5987" w:hanging="360"/>
      </w:pPr>
    </w:lvl>
    <w:lvl w:ilvl="8" w:tplc="0C09001B" w:tentative="1">
      <w:start w:val="1"/>
      <w:numFmt w:val="lowerRoman"/>
      <w:lvlText w:val="%9."/>
      <w:lvlJc w:val="right"/>
      <w:pPr>
        <w:tabs>
          <w:tab w:val="num" w:pos="6707"/>
        </w:tabs>
        <w:ind w:left="6707" w:hanging="180"/>
      </w:pPr>
    </w:lvl>
  </w:abstractNum>
  <w:abstractNum w:abstractNumId="5" w15:restartNumberingAfterBreak="0">
    <w:nsid w:val="20006028"/>
    <w:multiLevelType w:val="hybridMultilevel"/>
    <w:tmpl w:val="67025968"/>
    <w:lvl w:ilvl="0" w:tplc="24E481B8">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 w15:restartNumberingAfterBreak="0">
    <w:nsid w:val="21D21FF1"/>
    <w:multiLevelType w:val="hybridMultilevel"/>
    <w:tmpl w:val="271E173E"/>
    <w:lvl w:ilvl="0" w:tplc="26087E0E">
      <w:start w:val="1"/>
      <w:numFmt w:val="bullet"/>
      <w:pStyle w:val="Listlevel1J"/>
      <w:lvlText w:val=""/>
      <w:lvlJc w:val="left"/>
      <w:pPr>
        <w:tabs>
          <w:tab w:val="num" w:pos="720"/>
        </w:tabs>
        <w:ind w:left="720" w:hanging="360"/>
      </w:pPr>
      <w:rPr>
        <w:rFonts w:ascii="Symbol" w:hAnsi="Symbol" w:hint="default"/>
      </w:rPr>
    </w:lvl>
    <w:lvl w:ilvl="1" w:tplc="3E50E7BC">
      <w:start w:val="1"/>
      <w:numFmt w:val="bullet"/>
      <w:pStyle w:val="Listlevel2J"/>
      <w:lvlText w:val="o"/>
      <w:lvlJc w:val="left"/>
      <w:pPr>
        <w:tabs>
          <w:tab w:val="num" w:pos="1440"/>
        </w:tabs>
        <w:ind w:left="1440" w:hanging="360"/>
      </w:pPr>
      <w:rPr>
        <w:rFonts w:ascii="Courier New" w:hAnsi="Courier New" w:hint="default"/>
      </w:rPr>
    </w:lvl>
    <w:lvl w:ilvl="2" w:tplc="04090003">
      <w:start w:val="1"/>
      <w:numFmt w:val="bullet"/>
      <w:lvlText w:val="o"/>
      <w:lvlJc w:val="left"/>
      <w:pPr>
        <w:tabs>
          <w:tab w:val="num" w:pos="2160"/>
        </w:tabs>
        <w:ind w:left="2160" w:hanging="360"/>
      </w:pPr>
      <w:rPr>
        <w:rFonts w:ascii="Courier New" w:hAnsi="Courier New"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21ED3FC3"/>
    <w:multiLevelType w:val="hybridMultilevel"/>
    <w:tmpl w:val="9B9E6DB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8" w15:restartNumberingAfterBreak="0">
    <w:nsid w:val="2B2735C6"/>
    <w:multiLevelType w:val="multilevel"/>
    <w:tmpl w:val="590C9C42"/>
    <w:lvl w:ilvl="0">
      <w:start w:val="1"/>
      <w:numFmt w:val="bullet"/>
      <w:lvlText w:val=""/>
      <w:lvlJc w:val="left"/>
      <w:pPr>
        <w:tabs>
          <w:tab w:val="num" w:pos="360"/>
        </w:tabs>
        <w:ind w:left="360" w:hanging="360"/>
      </w:pPr>
      <w:rPr>
        <w:rFonts w:ascii="Symbol" w:hAnsi="Symbol" w:hint="default"/>
      </w:rPr>
    </w:lvl>
    <w:lvl w:ilvl="1">
      <w:start w:val="1"/>
      <w:numFmt w:val="decimal"/>
      <w:lvlText w:val="%2."/>
      <w:lvlJc w:val="left"/>
      <w:pPr>
        <w:tabs>
          <w:tab w:val="num" w:pos="1440"/>
        </w:tabs>
        <w:ind w:left="1440" w:hanging="360"/>
      </w:pPr>
    </w:lvl>
    <w:lvl w:ilvl="2">
      <w:start w:val="1"/>
      <w:numFmt w:val="decimal"/>
      <w:lvlText w:val="%3."/>
      <w:lvlJc w:val="left"/>
      <w:pPr>
        <w:tabs>
          <w:tab w:val="num" w:pos="2160"/>
        </w:tabs>
        <w:ind w:left="2160" w:hanging="360"/>
      </w:pPr>
    </w:lvl>
    <w:lvl w:ilvl="3">
      <w:start w:val="1"/>
      <w:numFmt w:val="decimal"/>
      <w:lvlText w:val="%4."/>
      <w:lvlJc w:val="left"/>
      <w:pPr>
        <w:tabs>
          <w:tab w:val="num" w:pos="2880"/>
        </w:tabs>
        <w:ind w:left="2880" w:hanging="360"/>
      </w:pPr>
    </w:lvl>
    <w:lvl w:ilvl="4">
      <w:start w:val="1"/>
      <w:numFmt w:val="decimal"/>
      <w:lvlText w:val="%5."/>
      <w:lvlJc w:val="left"/>
      <w:pPr>
        <w:tabs>
          <w:tab w:val="num" w:pos="3600"/>
        </w:tabs>
        <w:ind w:left="3600" w:hanging="360"/>
      </w:pPr>
    </w:lvl>
    <w:lvl w:ilvl="5">
      <w:start w:val="1"/>
      <w:numFmt w:val="decimal"/>
      <w:lvlText w:val="%6."/>
      <w:lvlJc w:val="left"/>
      <w:pPr>
        <w:tabs>
          <w:tab w:val="num" w:pos="4320"/>
        </w:tabs>
        <w:ind w:left="4320" w:hanging="360"/>
      </w:pPr>
    </w:lvl>
    <w:lvl w:ilvl="6">
      <w:start w:val="1"/>
      <w:numFmt w:val="decimal"/>
      <w:lvlText w:val="%7."/>
      <w:lvlJc w:val="left"/>
      <w:pPr>
        <w:tabs>
          <w:tab w:val="num" w:pos="5040"/>
        </w:tabs>
        <w:ind w:left="5040" w:hanging="360"/>
      </w:pPr>
    </w:lvl>
    <w:lvl w:ilvl="7">
      <w:start w:val="1"/>
      <w:numFmt w:val="decimal"/>
      <w:lvlText w:val="%8."/>
      <w:lvlJc w:val="left"/>
      <w:pPr>
        <w:tabs>
          <w:tab w:val="num" w:pos="5760"/>
        </w:tabs>
        <w:ind w:left="5760" w:hanging="360"/>
      </w:pPr>
    </w:lvl>
    <w:lvl w:ilvl="8">
      <w:start w:val="1"/>
      <w:numFmt w:val="decimal"/>
      <w:lvlText w:val="%9."/>
      <w:lvlJc w:val="left"/>
      <w:pPr>
        <w:tabs>
          <w:tab w:val="num" w:pos="6480"/>
        </w:tabs>
        <w:ind w:left="6480" w:hanging="360"/>
      </w:pPr>
    </w:lvl>
  </w:abstractNum>
  <w:abstractNum w:abstractNumId="9" w15:restartNumberingAfterBreak="0">
    <w:nsid w:val="39164A19"/>
    <w:multiLevelType w:val="hybridMultilevel"/>
    <w:tmpl w:val="1F6E15F2"/>
    <w:lvl w:ilvl="0" w:tplc="C3FAFBBC">
      <w:start w:val="1"/>
      <w:numFmt w:val="decimal"/>
      <w:lvlText w:val="%1."/>
      <w:lvlJc w:val="left"/>
      <w:pPr>
        <w:ind w:left="786" w:hanging="360"/>
      </w:pPr>
      <w:rPr>
        <w:rFonts w:hint="default"/>
      </w:rPr>
    </w:lvl>
    <w:lvl w:ilvl="1" w:tplc="0C090019" w:tentative="1">
      <w:start w:val="1"/>
      <w:numFmt w:val="lowerLetter"/>
      <w:lvlText w:val="%2."/>
      <w:lvlJc w:val="left"/>
      <w:pPr>
        <w:ind w:left="1506" w:hanging="360"/>
      </w:pPr>
    </w:lvl>
    <w:lvl w:ilvl="2" w:tplc="0C09001B" w:tentative="1">
      <w:start w:val="1"/>
      <w:numFmt w:val="lowerRoman"/>
      <w:lvlText w:val="%3."/>
      <w:lvlJc w:val="right"/>
      <w:pPr>
        <w:ind w:left="2226" w:hanging="180"/>
      </w:pPr>
    </w:lvl>
    <w:lvl w:ilvl="3" w:tplc="0C09000F" w:tentative="1">
      <w:start w:val="1"/>
      <w:numFmt w:val="decimal"/>
      <w:lvlText w:val="%4."/>
      <w:lvlJc w:val="left"/>
      <w:pPr>
        <w:ind w:left="2946" w:hanging="360"/>
      </w:pPr>
    </w:lvl>
    <w:lvl w:ilvl="4" w:tplc="0C090019" w:tentative="1">
      <w:start w:val="1"/>
      <w:numFmt w:val="lowerLetter"/>
      <w:lvlText w:val="%5."/>
      <w:lvlJc w:val="left"/>
      <w:pPr>
        <w:ind w:left="3666" w:hanging="360"/>
      </w:pPr>
    </w:lvl>
    <w:lvl w:ilvl="5" w:tplc="0C09001B" w:tentative="1">
      <w:start w:val="1"/>
      <w:numFmt w:val="lowerRoman"/>
      <w:lvlText w:val="%6."/>
      <w:lvlJc w:val="right"/>
      <w:pPr>
        <w:ind w:left="4386" w:hanging="180"/>
      </w:pPr>
    </w:lvl>
    <w:lvl w:ilvl="6" w:tplc="0C09000F" w:tentative="1">
      <w:start w:val="1"/>
      <w:numFmt w:val="decimal"/>
      <w:lvlText w:val="%7."/>
      <w:lvlJc w:val="left"/>
      <w:pPr>
        <w:ind w:left="5106" w:hanging="360"/>
      </w:pPr>
    </w:lvl>
    <w:lvl w:ilvl="7" w:tplc="0C090019" w:tentative="1">
      <w:start w:val="1"/>
      <w:numFmt w:val="lowerLetter"/>
      <w:lvlText w:val="%8."/>
      <w:lvlJc w:val="left"/>
      <w:pPr>
        <w:ind w:left="5826" w:hanging="360"/>
      </w:pPr>
    </w:lvl>
    <w:lvl w:ilvl="8" w:tplc="0C09001B" w:tentative="1">
      <w:start w:val="1"/>
      <w:numFmt w:val="lowerRoman"/>
      <w:lvlText w:val="%9."/>
      <w:lvlJc w:val="right"/>
      <w:pPr>
        <w:ind w:left="6546" w:hanging="180"/>
      </w:pPr>
    </w:lvl>
  </w:abstractNum>
  <w:abstractNum w:abstractNumId="10" w15:restartNumberingAfterBreak="0">
    <w:nsid w:val="3BB967CA"/>
    <w:multiLevelType w:val="hybridMultilevel"/>
    <w:tmpl w:val="119E4D9C"/>
    <w:lvl w:ilvl="0" w:tplc="880A59D0">
      <w:start w:val="1"/>
      <w:numFmt w:val="bullet"/>
      <w:pStyle w:val="DotPoint"/>
      <w:lvlText w:val=""/>
      <w:lvlJc w:val="left"/>
      <w:pPr>
        <w:ind w:left="360" w:hanging="360"/>
      </w:pPr>
      <w:rPr>
        <w:rFonts w:ascii="Symbol" w:hAnsi="Symbol" w:hint="default"/>
      </w:rPr>
    </w:lvl>
    <w:lvl w:ilvl="1" w:tplc="0C090019">
      <w:start w:val="1"/>
      <w:numFmt w:val="bullet"/>
      <w:pStyle w:val="SubdotPoint"/>
      <w:lvlText w:val="o"/>
      <w:lvlJc w:val="left"/>
      <w:pPr>
        <w:ind w:left="1080" w:hanging="360"/>
      </w:pPr>
      <w:rPr>
        <w:rFonts w:ascii="Courier New" w:hAnsi="Courier New" w:cs="Courier New" w:hint="default"/>
      </w:rPr>
    </w:lvl>
    <w:lvl w:ilvl="2" w:tplc="0C09001B" w:tentative="1">
      <w:start w:val="1"/>
      <w:numFmt w:val="bullet"/>
      <w:lvlText w:val=""/>
      <w:lvlJc w:val="left"/>
      <w:pPr>
        <w:ind w:left="1800" w:hanging="360"/>
      </w:pPr>
      <w:rPr>
        <w:rFonts w:ascii="Wingdings" w:hAnsi="Wingdings" w:hint="default"/>
      </w:rPr>
    </w:lvl>
    <w:lvl w:ilvl="3" w:tplc="0C09000F" w:tentative="1">
      <w:start w:val="1"/>
      <w:numFmt w:val="bullet"/>
      <w:lvlText w:val=""/>
      <w:lvlJc w:val="left"/>
      <w:pPr>
        <w:ind w:left="2520" w:hanging="360"/>
      </w:pPr>
      <w:rPr>
        <w:rFonts w:ascii="Symbol" w:hAnsi="Symbol" w:hint="default"/>
      </w:rPr>
    </w:lvl>
    <w:lvl w:ilvl="4" w:tplc="0C090019" w:tentative="1">
      <w:start w:val="1"/>
      <w:numFmt w:val="bullet"/>
      <w:lvlText w:val="o"/>
      <w:lvlJc w:val="left"/>
      <w:pPr>
        <w:ind w:left="3240" w:hanging="360"/>
      </w:pPr>
      <w:rPr>
        <w:rFonts w:ascii="Courier New" w:hAnsi="Courier New" w:cs="Courier New" w:hint="default"/>
      </w:rPr>
    </w:lvl>
    <w:lvl w:ilvl="5" w:tplc="0C09001B" w:tentative="1">
      <w:start w:val="1"/>
      <w:numFmt w:val="bullet"/>
      <w:lvlText w:val=""/>
      <w:lvlJc w:val="left"/>
      <w:pPr>
        <w:ind w:left="3960" w:hanging="360"/>
      </w:pPr>
      <w:rPr>
        <w:rFonts w:ascii="Wingdings" w:hAnsi="Wingdings" w:hint="default"/>
      </w:rPr>
    </w:lvl>
    <w:lvl w:ilvl="6" w:tplc="0C09000F" w:tentative="1">
      <w:start w:val="1"/>
      <w:numFmt w:val="bullet"/>
      <w:lvlText w:val=""/>
      <w:lvlJc w:val="left"/>
      <w:pPr>
        <w:ind w:left="4680" w:hanging="360"/>
      </w:pPr>
      <w:rPr>
        <w:rFonts w:ascii="Symbol" w:hAnsi="Symbol" w:hint="default"/>
      </w:rPr>
    </w:lvl>
    <w:lvl w:ilvl="7" w:tplc="0C090019" w:tentative="1">
      <w:start w:val="1"/>
      <w:numFmt w:val="bullet"/>
      <w:lvlText w:val="o"/>
      <w:lvlJc w:val="left"/>
      <w:pPr>
        <w:ind w:left="5400" w:hanging="360"/>
      </w:pPr>
      <w:rPr>
        <w:rFonts w:ascii="Courier New" w:hAnsi="Courier New" w:cs="Courier New" w:hint="default"/>
      </w:rPr>
    </w:lvl>
    <w:lvl w:ilvl="8" w:tplc="0C09001B" w:tentative="1">
      <w:start w:val="1"/>
      <w:numFmt w:val="bullet"/>
      <w:lvlText w:val=""/>
      <w:lvlJc w:val="left"/>
      <w:pPr>
        <w:ind w:left="6120" w:hanging="360"/>
      </w:pPr>
      <w:rPr>
        <w:rFonts w:ascii="Wingdings" w:hAnsi="Wingdings" w:hint="default"/>
      </w:rPr>
    </w:lvl>
  </w:abstractNum>
  <w:abstractNum w:abstractNumId="11" w15:restartNumberingAfterBreak="0">
    <w:nsid w:val="3E061DA9"/>
    <w:multiLevelType w:val="hybridMultilevel"/>
    <w:tmpl w:val="52366478"/>
    <w:lvl w:ilvl="0" w:tplc="34366F6C">
      <w:start w:val="1"/>
      <w:numFmt w:val="decimal"/>
      <w:pStyle w:val="NumberedPoints"/>
      <w:lvlText w:val="%1."/>
      <w:lvlJc w:val="left"/>
      <w:pPr>
        <w:ind w:left="360" w:hanging="360"/>
      </w:pPr>
    </w:lvl>
    <w:lvl w:ilvl="1" w:tplc="B63A6604" w:tentative="1">
      <w:start w:val="1"/>
      <w:numFmt w:val="lowerLetter"/>
      <w:lvlText w:val="%2."/>
      <w:lvlJc w:val="left"/>
      <w:pPr>
        <w:ind w:left="1080" w:hanging="360"/>
      </w:pPr>
    </w:lvl>
    <w:lvl w:ilvl="2" w:tplc="0C090005" w:tentative="1">
      <w:start w:val="1"/>
      <w:numFmt w:val="lowerRoman"/>
      <w:lvlText w:val="%3."/>
      <w:lvlJc w:val="right"/>
      <w:pPr>
        <w:ind w:left="1800" w:hanging="180"/>
      </w:pPr>
    </w:lvl>
    <w:lvl w:ilvl="3" w:tplc="0C090001" w:tentative="1">
      <w:start w:val="1"/>
      <w:numFmt w:val="decimal"/>
      <w:lvlText w:val="%4."/>
      <w:lvlJc w:val="left"/>
      <w:pPr>
        <w:ind w:left="2520" w:hanging="360"/>
      </w:pPr>
    </w:lvl>
    <w:lvl w:ilvl="4" w:tplc="0C090003" w:tentative="1">
      <w:start w:val="1"/>
      <w:numFmt w:val="lowerLetter"/>
      <w:lvlText w:val="%5."/>
      <w:lvlJc w:val="left"/>
      <w:pPr>
        <w:ind w:left="3240" w:hanging="360"/>
      </w:pPr>
    </w:lvl>
    <w:lvl w:ilvl="5" w:tplc="0C090005" w:tentative="1">
      <w:start w:val="1"/>
      <w:numFmt w:val="lowerRoman"/>
      <w:lvlText w:val="%6."/>
      <w:lvlJc w:val="right"/>
      <w:pPr>
        <w:ind w:left="3960" w:hanging="180"/>
      </w:pPr>
    </w:lvl>
    <w:lvl w:ilvl="6" w:tplc="0C090001" w:tentative="1">
      <w:start w:val="1"/>
      <w:numFmt w:val="decimal"/>
      <w:lvlText w:val="%7."/>
      <w:lvlJc w:val="left"/>
      <w:pPr>
        <w:ind w:left="4680" w:hanging="360"/>
      </w:pPr>
    </w:lvl>
    <w:lvl w:ilvl="7" w:tplc="0C090003" w:tentative="1">
      <w:start w:val="1"/>
      <w:numFmt w:val="lowerLetter"/>
      <w:lvlText w:val="%8."/>
      <w:lvlJc w:val="left"/>
      <w:pPr>
        <w:ind w:left="5400" w:hanging="360"/>
      </w:pPr>
    </w:lvl>
    <w:lvl w:ilvl="8" w:tplc="0C090005" w:tentative="1">
      <w:start w:val="1"/>
      <w:numFmt w:val="lowerRoman"/>
      <w:lvlText w:val="%9."/>
      <w:lvlJc w:val="right"/>
      <w:pPr>
        <w:ind w:left="6120" w:hanging="180"/>
      </w:pPr>
    </w:lvl>
  </w:abstractNum>
  <w:abstractNum w:abstractNumId="12" w15:restartNumberingAfterBreak="0">
    <w:nsid w:val="3FCF1EA2"/>
    <w:multiLevelType w:val="hybridMultilevel"/>
    <w:tmpl w:val="AD66B5B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 w15:restartNumberingAfterBreak="0">
    <w:nsid w:val="40D31B41"/>
    <w:multiLevelType w:val="hybridMultilevel"/>
    <w:tmpl w:val="49F0EA8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4DF02C14"/>
    <w:multiLevelType w:val="hybridMultilevel"/>
    <w:tmpl w:val="25E8BC58"/>
    <w:lvl w:ilvl="0" w:tplc="0C090001">
      <w:start w:val="1"/>
      <w:numFmt w:val="bullet"/>
      <w:lvlText w:val=""/>
      <w:lvlJc w:val="left"/>
      <w:pPr>
        <w:ind w:left="502" w:hanging="360"/>
      </w:pPr>
      <w:rPr>
        <w:rFonts w:ascii="Symbol" w:hAnsi="Symbol" w:hint="default"/>
      </w:rPr>
    </w:lvl>
    <w:lvl w:ilvl="1" w:tplc="0C090003">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5" w15:restartNumberingAfterBreak="0">
    <w:nsid w:val="585508C8"/>
    <w:multiLevelType w:val="hybridMultilevel"/>
    <w:tmpl w:val="0BEA9408"/>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6" w15:restartNumberingAfterBreak="0">
    <w:nsid w:val="5EA80C11"/>
    <w:multiLevelType w:val="hybridMultilevel"/>
    <w:tmpl w:val="198C67F6"/>
    <w:lvl w:ilvl="0" w:tplc="0C09000F">
      <w:start w:val="1"/>
      <w:numFmt w:val="decimal"/>
      <w:lvlText w:val="%1."/>
      <w:lvlJc w:val="left"/>
      <w:pPr>
        <w:ind w:left="360" w:hanging="360"/>
      </w:pPr>
      <w:rPr>
        <w:rFonts w:hint="default"/>
      </w:rPr>
    </w:lvl>
    <w:lvl w:ilvl="1" w:tplc="0C090019">
      <w:start w:val="1"/>
      <w:numFmt w:val="bullet"/>
      <w:lvlText w:val="o"/>
      <w:lvlJc w:val="left"/>
      <w:pPr>
        <w:ind w:left="1080" w:hanging="360"/>
      </w:pPr>
      <w:rPr>
        <w:rFonts w:ascii="Courier New" w:hAnsi="Courier New" w:cs="Courier New" w:hint="default"/>
      </w:rPr>
    </w:lvl>
    <w:lvl w:ilvl="2" w:tplc="0C09001B" w:tentative="1">
      <w:start w:val="1"/>
      <w:numFmt w:val="bullet"/>
      <w:lvlText w:val=""/>
      <w:lvlJc w:val="left"/>
      <w:pPr>
        <w:ind w:left="1800" w:hanging="360"/>
      </w:pPr>
      <w:rPr>
        <w:rFonts w:ascii="Wingdings" w:hAnsi="Wingdings" w:hint="default"/>
      </w:rPr>
    </w:lvl>
    <w:lvl w:ilvl="3" w:tplc="0C09000F" w:tentative="1">
      <w:start w:val="1"/>
      <w:numFmt w:val="bullet"/>
      <w:lvlText w:val=""/>
      <w:lvlJc w:val="left"/>
      <w:pPr>
        <w:ind w:left="2520" w:hanging="360"/>
      </w:pPr>
      <w:rPr>
        <w:rFonts w:ascii="Symbol" w:hAnsi="Symbol" w:hint="default"/>
      </w:rPr>
    </w:lvl>
    <w:lvl w:ilvl="4" w:tplc="0C090019" w:tentative="1">
      <w:start w:val="1"/>
      <w:numFmt w:val="bullet"/>
      <w:lvlText w:val="o"/>
      <w:lvlJc w:val="left"/>
      <w:pPr>
        <w:ind w:left="3240" w:hanging="360"/>
      </w:pPr>
      <w:rPr>
        <w:rFonts w:ascii="Courier New" w:hAnsi="Courier New" w:cs="Courier New" w:hint="default"/>
      </w:rPr>
    </w:lvl>
    <w:lvl w:ilvl="5" w:tplc="0C09001B" w:tentative="1">
      <w:start w:val="1"/>
      <w:numFmt w:val="bullet"/>
      <w:lvlText w:val=""/>
      <w:lvlJc w:val="left"/>
      <w:pPr>
        <w:ind w:left="3960" w:hanging="360"/>
      </w:pPr>
      <w:rPr>
        <w:rFonts w:ascii="Wingdings" w:hAnsi="Wingdings" w:hint="default"/>
      </w:rPr>
    </w:lvl>
    <w:lvl w:ilvl="6" w:tplc="0C09000F" w:tentative="1">
      <w:start w:val="1"/>
      <w:numFmt w:val="bullet"/>
      <w:lvlText w:val=""/>
      <w:lvlJc w:val="left"/>
      <w:pPr>
        <w:ind w:left="4680" w:hanging="360"/>
      </w:pPr>
      <w:rPr>
        <w:rFonts w:ascii="Symbol" w:hAnsi="Symbol" w:hint="default"/>
      </w:rPr>
    </w:lvl>
    <w:lvl w:ilvl="7" w:tplc="0C090019" w:tentative="1">
      <w:start w:val="1"/>
      <w:numFmt w:val="bullet"/>
      <w:lvlText w:val="o"/>
      <w:lvlJc w:val="left"/>
      <w:pPr>
        <w:ind w:left="5400" w:hanging="360"/>
      </w:pPr>
      <w:rPr>
        <w:rFonts w:ascii="Courier New" w:hAnsi="Courier New" w:cs="Courier New" w:hint="default"/>
      </w:rPr>
    </w:lvl>
    <w:lvl w:ilvl="8" w:tplc="0C09001B" w:tentative="1">
      <w:start w:val="1"/>
      <w:numFmt w:val="bullet"/>
      <w:lvlText w:val=""/>
      <w:lvlJc w:val="left"/>
      <w:pPr>
        <w:ind w:left="6120" w:hanging="360"/>
      </w:pPr>
      <w:rPr>
        <w:rFonts w:ascii="Wingdings" w:hAnsi="Wingdings" w:hint="default"/>
      </w:rPr>
    </w:lvl>
  </w:abstractNum>
  <w:abstractNum w:abstractNumId="17" w15:restartNumberingAfterBreak="0">
    <w:nsid w:val="6F427987"/>
    <w:multiLevelType w:val="hybridMultilevel"/>
    <w:tmpl w:val="1B82B7E0"/>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 w15:restartNumberingAfterBreak="0">
    <w:nsid w:val="743C68A7"/>
    <w:multiLevelType w:val="hybridMultilevel"/>
    <w:tmpl w:val="D3AE33A8"/>
    <w:lvl w:ilvl="0" w:tplc="0C090001">
      <w:start w:val="1"/>
      <w:numFmt w:val="bullet"/>
      <w:lvlText w:val=""/>
      <w:lvlJc w:val="left"/>
      <w:pPr>
        <w:ind w:left="720" w:hanging="360"/>
      </w:pPr>
      <w:rPr>
        <w:rFonts w:ascii="Symbol" w:hAnsi="Symbol"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9" w15:restartNumberingAfterBreak="0">
    <w:nsid w:val="7F6D42AE"/>
    <w:multiLevelType w:val="hybridMultilevel"/>
    <w:tmpl w:val="B978AB46"/>
    <w:lvl w:ilvl="0" w:tplc="E9FC0AB4">
      <w:start w:val="1"/>
      <w:numFmt w:val="decimal"/>
      <w:pStyle w:val="TableNumberList"/>
      <w:lvlText w:val="%1."/>
      <w:lvlJc w:val="left"/>
      <w:pPr>
        <w:ind w:left="1077" w:hanging="360"/>
      </w:pPr>
    </w:lvl>
    <w:lvl w:ilvl="1" w:tplc="0C090019">
      <w:start w:val="1"/>
      <w:numFmt w:val="lowerLetter"/>
      <w:lvlText w:val="%2."/>
      <w:lvlJc w:val="left"/>
      <w:pPr>
        <w:ind w:left="1797" w:hanging="360"/>
      </w:pPr>
    </w:lvl>
    <w:lvl w:ilvl="2" w:tplc="0C09001B" w:tentative="1">
      <w:start w:val="1"/>
      <w:numFmt w:val="lowerRoman"/>
      <w:lvlText w:val="%3."/>
      <w:lvlJc w:val="right"/>
      <w:pPr>
        <w:ind w:left="2517" w:hanging="180"/>
      </w:pPr>
    </w:lvl>
    <w:lvl w:ilvl="3" w:tplc="0C09000F" w:tentative="1">
      <w:start w:val="1"/>
      <w:numFmt w:val="decimal"/>
      <w:lvlText w:val="%4."/>
      <w:lvlJc w:val="left"/>
      <w:pPr>
        <w:ind w:left="3237" w:hanging="360"/>
      </w:pPr>
    </w:lvl>
    <w:lvl w:ilvl="4" w:tplc="0C090019" w:tentative="1">
      <w:start w:val="1"/>
      <w:numFmt w:val="lowerLetter"/>
      <w:lvlText w:val="%5."/>
      <w:lvlJc w:val="left"/>
      <w:pPr>
        <w:ind w:left="3957" w:hanging="360"/>
      </w:pPr>
    </w:lvl>
    <w:lvl w:ilvl="5" w:tplc="0C09001B" w:tentative="1">
      <w:start w:val="1"/>
      <w:numFmt w:val="lowerRoman"/>
      <w:lvlText w:val="%6."/>
      <w:lvlJc w:val="right"/>
      <w:pPr>
        <w:ind w:left="4677" w:hanging="180"/>
      </w:pPr>
    </w:lvl>
    <w:lvl w:ilvl="6" w:tplc="0C09000F" w:tentative="1">
      <w:start w:val="1"/>
      <w:numFmt w:val="decimal"/>
      <w:lvlText w:val="%7."/>
      <w:lvlJc w:val="left"/>
      <w:pPr>
        <w:ind w:left="5397" w:hanging="360"/>
      </w:pPr>
    </w:lvl>
    <w:lvl w:ilvl="7" w:tplc="0C090019" w:tentative="1">
      <w:start w:val="1"/>
      <w:numFmt w:val="lowerLetter"/>
      <w:lvlText w:val="%8."/>
      <w:lvlJc w:val="left"/>
      <w:pPr>
        <w:ind w:left="6117" w:hanging="360"/>
      </w:pPr>
    </w:lvl>
    <w:lvl w:ilvl="8" w:tplc="0C09001B" w:tentative="1">
      <w:start w:val="1"/>
      <w:numFmt w:val="lowerRoman"/>
      <w:lvlText w:val="%9."/>
      <w:lvlJc w:val="right"/>
      <w:pPr>
        <w:ind w:left="6837" w:hanging="180"/>
      </w:pPr>
    </w:lvl>
  </w:abstractNum>
  <w:num w:numId="1" w16cid:durableId="944270888">
    <w:abstractNumId w:val="10"/>
  </w:num>
  <w:num w:numId="2" w16cid:durableId="85881242">
    <w:abstractNumId w:val="11"/>
  </w:num>
  <w:num w:numId="3" w16cid:durableId="1297905862">
    <w:abstractNumId w:val="1"/>
  </w:num>
  <w:num w:numId="4" w16cid:durableId="731582930">
    <w:abstractNumId w:val="0"/>
  </w:num>
  <w:num w:numId="5" w16cid:durableId="1906867875">
    <w:abstractNumId w:val="19"/>
  </w:num>
  <w:num w:numId="6" w16cid:durableId="442188051">
    <w:abstractNumId w:val="4"/>
  </w:num>
  <w:num w:numId="7" w16cid:durableId="584262619">
    <w:abstractNumId w:val="9"/>
  </w:num>
  <w:num w:numId="8" w16cid:durableId="1620918689">
    <w:abstractNumId w:val="15"/>
  </w:num>
  <w:num w:numId="9" w16cid:durableId="668021919">
    <w:abstractNumId w:val="2"/>
  </w:num>
  <w:num w:numId="10" w16cid:durableId="1444955749">
    <w:abstractNumId w:val="7"/>
  </w:num>
  <w:num w:numId="11" w16cid:durableId="80028924">
    <w:abstractNumId w:val="18"/>
  </w:num>
  <w:num w:numId="12" w16cid:durableId="1077021852">
    <w:abstractNumId w:val="16"/>
  </w:num>
  <w:num w:numId="13" w16cid:durableId="1269046294">
    <w:abstractNumId w:val="6"/>
  </w:num>
  <w:num w:numId="14" w16cid:durableId="1223176696">
    <w:abstractNumId w:val="5"/>
  </w:num>
  <w:num w:numId="15" w16cid:durableId="586816492">
    <w:abstractNumId w:val="3"/>
  </w:num>
  <w:num w:numId="16" w16cid:durableId="1808235732">
    <w:abstractNumId w:val="13"/>
  </w:num>
  <w:num w:numId="17" w16cid:durableId="782266589">
    <w:abstractNumId w:val="8"/>
  </w:num>
  <w:num w:numId="18" w16cid:durableId="887499658">
    <w:abstractNumId w:val="17"/>
  </w:num>
  <w:num w:numId="19" w16cid:durableId="2007399624">
    <w:abstractNumId w:val="12"/>
  </w:num>
  <w:num w:numId="20" w16cid:durableId="456070808">
    <w:abstractNumId w:val="14"/>
  </w:num>
  <w:numIdMacAtCleanup w:val="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90"/>
  <w:displayBackgroundShape/>
  <w:documentProtection w:edit="forms" w:formatting="1" w:enforcement="0"/>
  <w:defaultTabStop w:val="720"/>
  <w:drawingGridHorizontalSpacing w:val="12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B111A"/>
    <w:rsid w:val="00000466"/>
    <w:rsid w:val="00000881"/>
    <w:rsid w:val="000012D8"/>
    <w:rsid w:val="00001866"/>
    <w:rsid w:val="000021F5"/>
    <w:rsid w:val="000027E5"/>
    <w:rsid w:val="00005214"/>
    <w:rsid w:val="00006839"/>
    <w:rsid w:val="000075CC"/>
    <w:rsid w:val="00010CC3"/>
    <w:rsid w:val="00011406"/>
    <w:rsid w:val="00015483"/>
    <w:rsid w:val="0001642D"/>
    <w:rsid w:val="0001717B"/>
    <w:rsid w:val="00035FD4"/>
    <w:rsid w:val="00036182"/>
    <w:rsid w:val="000369A9"/>
    <w:rsid w:val="00042405"/>
    <w:rsid w:val="000456E0"/>
    <w:rsid w:val="00045D17"/>
    <w:rsid w:val="00052EA2"/>
    <w:rsid w:val="00061670"/>
    <w:rsid w:val="00071F06"/>
    <w:rsid w:val="000744BC"/>
    <w:rsid w:val="00074BF0"/>
    <w:rsid w:val="00074DA8"/>
    <w:rsid w:val="0007565D"/>
    <w:rsid w:val="00075C33"/>
    <w:rsid w:val="000813FD"/>
    <w:rsid w:val="00083084"/>
    <w:rsid w:val="0008444A"/>
    <w:rsid w:val="00090C5A"/>
    <w:rsid w:val="00094245"/>
    <w:rsid w:val="00094562"/>
    <w:rsid w:val="000A5186"/>
    <w:rsid w:val="000A638A"/>
    <w:rsid w:val="000A6C81"/>
    <w:rsid w:val="000B1168"/>
    <w:rsid w:val="000B7159"/>
    <w:rsid w:val="000C3654"/>
    <w:rsid w:val="000C404C"/>
    <w:rsid w:val="000C452E"/>
    <w:rsid w:val="000C5E76"/>
    <w:rsid w:val="000D4F6E"/>
    <w:rsid w:val="000D73A3"/>
    <w:rsid w:val="000E146E"/>
    <w:rsid w:val="000E2939"/>
    <w:rsid w:val="000E639E"/>
    <w:rsid w:val="000F2684"/>
    <w:rsid w:val="000F2688"/>
    <w:rsid w:val="0010052B"/>
    <w:rsid w:val="001139F9"/>
    <w:rsid w:val="00114CE0"/>
    <w:rsid w:val="00127312"/>
    <w:rsid w:val="001278BA"/>
    <w:rsid w:val="00131ED3"/>
    <w:rsid w:val="001377FA"/>
    <w:rsid w:val="001446A9"/>
    <w:rsid w:val="001501F0"/>
    <w:rsid w:val="001526F6"/>
    <w:rsid w:val="001537A4"/>
    <w:rsid w:val="001552C6"/>
    <w:rsid w:val="00160D2A"/>
    <w:rsid w:val="00166318"/>
    <w:rsid w:val="0016790E"/>
    <w:rsid w:val="001715AC"/>
    <w:rsid w:val="001769AC"/>
    <w:rsid w:val="00177063"/>
    <w:rsid w:val="00183A2A"/>
    <w:rsid w:val="001948AD"/>
    <w:rsid w:val="00194B0A"/>
    <w:rsid w:val="001A12DC"/>
    <w:rsid w:val="001A137F"/>
    <w:rsid w:val="001B1069"/>
    <w:rsid w:val="001B306F"/>
    <w:rsid w:val="001B5E89"/>
    <w:rsid w:val="001C206E"/>
    <w:rsid w:val="001C4C1C"/>
    <w:rsid w:val="001C6677"/>
    <w:rsid w:val="001C7CEE"/>
    <w:rsid w:val="001D0161"/>
    <w:rsid w:val="001D0874"/>
    <w:rsid w:val="001D284A"/>
    <w:rsid w:val="001D2953"/>
    <w:rsid w:val="001D65B5"/>
    <w:rsid w:val="001E07EE"/>
    <w:rsid w:val="001E2A5F"/>
    <w:rsid w:val="001E49C0"/>
    <w:rsid w:val="001F2C45"/>
    <w:rsid w:val="001F37AF"/>
    <w:rsid w:val="001F76A4"/>
    <w:rsid w:val="002014E5"/>
    <w:rsid w:val="00204473"/>
    <w:rsid w:val="0020493E"/>
    <w:rsid w:val="002113B4"/>
    <w:rsid w:val="00212C69"/>
    <w:rsid w:val="00220092"/>
    <w:rsid w:val="002236A3"/>
    <w:rsid w:val="00231B57"/>
    <w:rsid w:val="0023640E"/>
    <w:rsid w:val="00243603"/>
    <w:rsid w:val="002505C9"/>
    <w:rsid w:val="00252449"/>
    <w:rsid w:val="002532E8"/>
    <w:rsid w:val="0026001C"/>
    <w:rsid w:val="00262DEE"/>
    <w:rsid w:val="00267091"/>
    <w:rsid w:val="002670A9"/>
    <w:rsid w:val="0026725F"/>
    <w:rsid w:val="0027094B"/>
    <w:rsid w:val="00271701"/>
    <w:rsid w:val="00272F0B"/>
    <w:rsid w:val="002756D8"/>
    <w:rsid w:val="00277FB7"/>
    <w:rsid w:val="002840E6"/>
    <w:rsid w:val="00284D8B"/>
    <w:rsid w:val="00285B53"/>
    <w:rsid w:val="00290E50"/>
    <w:rsid w:val="00290FAD"/>
    <w:rsid w:val="00295705"/>
    <w:rsid w:val="00296937"/>
    <w:rsid w:val="002A1187"/>
    <w:rsid w:val="002A43D2"/>
    <w:rsid w:val="002A49EE"/>
    <w:rsid w:val="002B08EB"/>
    <w:rsid w:val="002B1194"/>
    <w:rsid w:val="002B297D"/>
    <w:rsid w:val="002B37BE"/>
    <w:rsid w:val="002B3F2E"/>
    <w:rsid w:val="002B46B0"/>
    <w:rsid w:val="002B474C"/>
    <w:rsid w:val="002B5B80"/>
    <w:rsid w:val="002C6DFE"/>
    <w:rsid w:val="002C7AAB"/>
    <w:rsid w:val="002D2A0D"/>
    <w:rsid w:val="002D6ABE"/>
    <w:rsid w:val="002E6343"/>
    <w:rsid w:val="002E78B8"/>
    <w:rsid w:val="002F69C3"/>
    <w:rsid w:val="0030196E"/>
    <w:rsid w:val="0030208D"/>
    <w:rsid w:val="003020B5"/>
    <w:rsid w:val="00314BEA"/>
    <w:rsid w:val="0031523D"/>
    <w:rsid w:val="00326758"/>
    <w:rsid w:val="00327679"/>
    <w:rsid w:val="0033768C"/>
    <w:rsid w:val="0034009C"/>
    <w:rsid w:val="0034037E"/>
    <w:rsid w:val="003434EC"/>
    <w:rsid w:val="00344845"/>
    <w:rsid w:val="003461EF"/>
    <w:rsid w:val="0035703F"/>
    <w:rsid w:val="003660FD"/>
    <w:rsid w:val="00366983"/>
    <w:rsid w:val="003675EC"/>
    <w:rsid w:val="00367C98"/>
    <w:rsid w:val="00373FED"/>
    <w:rsid w:val="003743B3"/>
    <w:rsid w:val="003766FD"/>
    <w:rsid w:val="00384332"/>
    <w:rsid w:val="003847F6"/>
    <w:rsid w:val="0039040A"/>
    <w:rsid w:val="003909E6"/>
    <w:rsid w:val="00392AFC"/>
    <w:rsid w:val="00394A89"/>
    <w:rsid w:val="00395E36"/>
    <w:rsid w:val="003B389B"/>
    <w:rsid w:val="003B4259"/>
    <w:rsid w:val="003B467F"/>
    <w:rsid w:val="003B5593"/>
    <w:rsid w:val="003C6256"/>
    <w:rsid w:val="003D2C6C"/>
    <w:rsid w:val="003D2DF8"/>
    <w:rsid w:val="003D304E"/>
    <w:rsid w:val="003D70EC"/>
    <w:rsid w:val="003E33F8"/>
    <w:rsid w:val="003E652A"/>
    <w:rsid w:val="003F4F5F"/>
    <w:rsid w:val="00402D13"/>
    <w:rsid w:val="004037E5"/>
    <w:rsid w:val="00403B19"/>
    <w:rsid w:val="00404204"/>
    <w:rsid w:val="00404514"/>
    <w:rsid w:val="00405013"/>
    <w:rsid w:val="004061F4"/>
    <w:rsid w:val="00407DB3"/>
    <w:rsid w:val="00410BF0"/>
    <w:rsid w:val="004121AA"/>
    <w:rsid w:val="00420CC2"/>
    <w:rsid w:val="0042331E"/>
    <w:rsid w:val="00434524"/>
    <w:rsid w:val="0043559B"/>
    <w:rsid w:val="00440D74"/>
    <w:rsid w:val="00441286"/>
    <w:rsid w:val="00441ECC"/>
    <w:rsid w:val="00441F2A"/>
    <w:rsid w:val="00442939"/>
    <w:rsid w:val="00442DCA"/>
    <w:rsid w:val="0044378A"/>
    <w:rsid w:val="00447705"/>
    <w:rsid w:val="0045030E"/>
    <w:rsid w:val="0045297B"/>
    <w:rsid w:val="004538D0"/>
    <w:rsid w:val="00455CDA"/>
    <w:rsid w:val="00456927"/>
    <w:rsid w:val="00461819"/>
    <w:rsid w:val="00464D35"/>
    <w:rsid w:val="00475504"/>
    <w:rsid w:val="00480812"/>
    <w:rsid w:val="00481829"/>
    <w:rsid w:val="0048530A"/>
    <w:rsid w:val="004875A6"/>
    <w:rsid w:val="00492EE9"/>
    <w:rsid w:val="00493773"/>
    <w:rsid w:val="0049489F"/>
    <w:rsid w:val="00495771"/>
    <w:rsid w:val="00495B39"/>
    <w:rsid w:val="004960F6"/>
    <w:rsid w:val="004A2C60"/>
    <w:rsid w:val="004A3822"/>
    <w:rsid w:val="004A5853"/>
    <w:rsid w:val="004A5A47"/>
    <w:rsid w:val="004A5A6E"/>
    <w:rsid w:val="004B0900"/>
    <w:rsid w:val="004B32D2"/>
    <w:rsid w:val="004B7781"/>
    <w:rsid w:val="004C1716"/>
    <w:rsid w:val="004C5727"/>
    <w:rsid w:val="004D0953"/>
    <w:rsid w:val="004D0F0A"/>
    <w:rsid w:val="004D1D25"/>
    <w:rsid w:val="004D1F5A"/>
    <w:rsid w:val="004E38C9"/>
    <w:rsid w:val="004E6757"/>
    <w:rsid w:val="004E6E7F"/>
    <w:rsid w:val="004F7463"/>
    <w:rsid w:val="00501612"/>
    <w:rsid w:val="0050455D"/>
    <w:rsid w:val="00505A6D"/>
    <w:rsid w:val="00507949"/>
    <w:rsid w:val="00513917"/>
    <w:rsid w:val="005146CB"/>
    <w:rsid w:val="00514711"/>
    <w:rsid w:val="0052133A"/>
    <w:rsid w:val="0052245D"/>
    <w:rsid w:val="00524344"/>
    <w:rsid w:val="00524AC8"/>
    <w:rsid w:val="00527C59"/>
    <w:rsid w:val="0053083B"/>
    <w:rsid w:val="00530DE5"/>
    <w:rsid w:val="00536536"/>
    <w:rsid w:val="0054727B"/>
    <w:rsid w:val="00552BFA"/>
    <w:rsid w:val="0055314F"/>
    <w:rsid w:val="00554E13"/>
    <w:rsid w:val="0055729E"/>
    <w:rsid w:val="00560896"/>
    <w:rsid w:val="00563A28"/>
    <w:rsid w:val="00565B32"/>
    <w:rsid w:val="0056612E"/>
    <w:rsid w:val="00573D58"/>
    <w:rsid w:val="00573FED"/>
    <w:rsid w:val="00575B72"/>
    <w:rsid w:val="00576FB9"/>
    <w:rsid w:val="0057743A"/>
    <w:rsid w:val="00584463"/>
    <w:rsid w:val="00592C9E"/>
    <w:rsid w:val="00593090"/>
    <w:rsid w:val="005A044D"/>
    <w:rsid w:val="005A046B"/>
    <w:rsid w:val="005A0623"/>
    <w:rsid w:val="005A0982"/>
    <w:rsid w:val="005A122A"/>
    <w:rsid w:val="005A50F2"/>
    <w:rsid w:val="005A70F8"/>
    <w:rsid w:val="005A7D8D"/>
    <w:rsid w:val="005B38C8"/>
    <w:rsid w:val="005B46E7"/>
    <w:rsid w:val="005B4948"/>
    <w:rsid w:val="005B7463"/>
    <w:rsid w:val="005C2125"/>
    <w:rsid w:val="005C2940"/>
    <w:rsid w:val="005C2BFC"/>
    <w:rsid w:val="005C391C"/>
    <w:rsid w:val="005D4EDB"/>
    <w:rsid w:val="005D5063"/>
    <w:rsid w:val="005D7F43"/>
    <w:rsid w:val="005E2EBD"/>
    <w:rsid w:val="005E4842"/>
    <w:rsid w:val="005E62FA"/>
    <w:rsid w:val="005F1480"/>
    <w:rsid w:val="005F1A2B"/>
    <w:rsid w:val="00604B5C"/>
    <w:rsid w:val="00611ACA"/>
    <w:rsid w:val="00613429"/>
    <w:rsid w:val="00626AEC"/>
    <w:rsid w:val="0062789C"/>
    <w:rsid w:val="006301CF"/>
    <w:rsid w:val="00630DF7"/>
    <w:rsid w:val="00634E13"/>
    <w:rsid w:val="0064028E"/>
    <w:rsid w:val="006468B9"/>
    <w:rsid w:val="006478E6"/>
    <w:rsid w:val="006616A2"/>
    <w:rsid w:val="0066441E"/>
    <w:rsid w:val="00665693"/>
    <w:rsid w:val="00666999"/>
    <w:rsid w:val="00674D98"/>
    <w:rsid w:val="00676922"/>
    <w:rsid w:val="00676EE5"/>
    <w:rsid w:val="006822CC"/>
    <w:rsid w:val="00685107"/>
    <w:rsid w:val="006873BA"/>
    <w:rsid w:val="0069634D"/>
    <w:rsid w:val="0069663E"/>
    <w:rsid w:val="006967D3"/>
    <w:rsid w:val="006A0641"/>
    <w:rsid w:val="006A73B7"/>
    <w:rsid w:val="006A7401"/>
    <w:rsid w:val="006B21B1"/>
    <w:rsid w:val="006B50C6"/>
    <w:rsid w:val="006B5CD6"/>
    <w:rsid w:val="006C102C"/>
    <w:rsid w:val="006C1D05"/>
    <w:rsid w:val="006C3FCC"/>
    <w:rsid w:val="006C5DF8"/>
    <w:rsid w:val="006C7246"/>
    <w:rsid w:val="006C74CE"/>
    <w:rsid w:val="006D2D84"/>
    <w:rsid w:val="006D64C9"/>
    <w:rsid w:val="006E453E"/>
    <w:rsid w:val="006F09E8"/>
    <w:rsid w:val="007010FB"/>
    <w:rsid w:val="00701A46"/>
    <w:rsid w:val="0070287F"/>
    <w:rsid w:val="00704A52"/>
    <w:rsid w:val="00707A39"/>
    <w:rsid w:val="007117A5"/>
    <w:rsid w:val="00712EF1"/>
    <w:rsid w:val="00715C75"/>
    <w:rsid w:val="00721748"/>
    <w:rsid w:val="0072498E"/>
    <w:rsid w:val="00724B41"/>
    <w:rsid w:val="00727237"/>
    <w:rsid w:val="00727B3E"/>
    <w:rsid w:val="00733332"/>
    <w:rsid w:val="007438F0"/>
    <w:rsid w:val="007471D6"/>
    <w:rsid w:val="007516AD"/>
    <w:rsid w:val="0075199F"/>
    <w:rsid w:val="00753085"/>
    <w:rsid w:val="00767171"/>
    <w:rsid w:val="007678B4"/>
    <w:rsid w:val="00770FBB"/>
    <w:rsid w:val="007774E5"/>
    <w:rsid w:val="00777620"/>
    <w:rsid w:val="00785825"/>
    <w:rsid w:val="0078698C"/>
    <w:rsid w:val="007946A2"/>
    <w:rsid w:val="007A151E"/>
    <w:rsid w:val="007A791C"/>
    <w:rsid w:val="007B111A"/>
    <w:rsid w:val="007B1A5B"/>
    <w:rsid w:val="007B4CF7"/>
    <w:rsid w:val="007B5EC1"/>
    <w:rsid w:val="007B72B9"/>
    <w:rsid w:val="007C03C0"/>
    <w:rsid w:val="007C0AB8"/>
    <w:rsid w:val="007C16A8"/>
    <w:rsid w:val="007C257B"/>
    <w:rsid w:val="007C40E2"/>
    <w:rsid w:val="007C4841"/>
    <w:rsid w:val="007C545E"/>
    <w:rsid w:val="007D1A8B"/>
    <w:rsid w:val="007D3603"/>
    <w:rsid w:val="007D44DE"/>
    <w:rsid w:val="007E23ED"/>
    <w:rsid w:val="007E2CC1"/>
    <w:rsid w:val="007E396F"/>
    <w:rsid w:val="007E3B64"/>
    <w:rsid w:val="007E3F7A"/>
    <w:rsid w:val="007E4124"/>
    <w:rsid w:val="007E4B79"/>
    <w:rsid w:val="007F088F"/>
    <w:rsid w:val="007F332D"/>
    <w:rsid w:val="007F779F"/>
    <w:rsid w:val="00801DAF"/>
    <w:rsid w:val="00802C7D"/>
    <w:rsid w:val="00804858"/>
    <w:rsid w:val="00810089"/>
    <w:rsid w:val="00810D9F"/>
    <w:rsid w:val="00813FC7"/>
    <w:rsid w:val="0081518C"/>
    <w:rsid w:val="00817D84"/>
    <w:rsid w:val="008217DA"/>
    <w:rsid w:val="008225FD"/>
    <w:rsid w:val="00827843"/>
    <w:rsid w:val="0082794A"/>
    <w:rsid w:val="00831E6F"/>
    <w:rsid w:val="008343E7"/>
    <w:rsid w:val="0083521F"/>
    <w:rsid w:val="00842EAE"/>
    <w:rsid w:val="00847919"/>
    <w:rsid w:val="00851623"/>
    <w:rsid w:val="00854538"/>
    <w:rsid w:val="0085512F"/>
    <w:rsid w:val="008562FE"/>
    <w:rsid w:val="0085751D"/>
    <w:rsid w:val="0086081C"/>
    <w:rsid w:val="008707DA"/>
    <w:rsid w:val="00876ADB"/>
    <w:rsid w:val="008778EF"/>
    <w:rsid w:val="00887553"/>
    <w:rsid w:val="008952B6"/>
    <w:rsid w:val="0089566C"/>
    <w:rsid w:val="008B22B1"/>
    <w:rsid w:val="008C2C14"/>
    <w:rsid w:val="008C4982"/>
    <w:rsid w:val="008C4C26"/>
    <w:rsid w:val="008C6888"/>
    <w:rsid w:val="008E3ED7"/>
    <w:rsid w:val="008E4109"/>
    <w:rsid w:val="008E704D"/>
    <w:rsid w:val="008F0135"/>
    <w:rsid w:val="008F53EF"/>
    <w:rsid w:val="008F6B3D"/>
    <w:rsid w:val="008F78B3"/>
    <w:rsid w:val="00900D27"/>
    <w:rsid w:val="009020BE"/>
    <w:rsid w:val="0090580D"/>
    <w:rsid w:val="009069A7"/>
    <w:rsid w:val="0091097B"/>
    <w:rsid w:val="00910A68"/>
    <w:rsid w:val="0091264C"/>
    <w:rsid w:val="0091266C"/>
    <w:rsid w:val="00914407"/>
    <w:rsid w:val="0091736D"/>
    <w:rsid w:val="00917A43"/>
    <w:rsid w:val="00917AED"/>
    <w:rsid w:val="00921435"/>
    <w:rsid w:val="00924693"/>
    <w:rsid w:val="00925D84"/>
    <w:rsid w:val="009304D0"/>
    <w:rsid w:val="00930BAA"/>
    <w:rsid w:val="009334B4"/>
    <w:rsid w:val="00934C54"/>
    <w:rsid w:val="00936379"/>
    <w:rsid w:val="00940B78"/>
    <w:rsid w:val="00943AC1"/>
    <w:rsid w:val="009468CB"/>
    <w:rsid w:val="009546B5"/>
    <w:rsid w:val="00970B5D"/>
    <w:rsid w:val="00973695"/>
    <w:rsid w:val="0097715C"/>
    <w:rsid w:val="009828BB"/>
    <w:rsid w:val="00982A27"/>
    <w:rsid w:val="009844AC"/>
    <w:rsid w:val="00987C67"/>
    <w:rsid w:val="00995462"/>
    <w:rsid w:val="00995A33"/>
    <w:rsid w:val="009B134B"/>
    <w:rsid w:val="009B3A9E"/>
    <w:rsid w:val="009B4408"/>
    <w:rsid w:val="009B4B86"/>
    <w:rsid w:val="009B4EB2"/>
    <w:rsid w:val="009B56B6"/>
    <w:rsid w:val="009B61FE"/>
    <w:rsid w:val="009B7A0E"/>
    <w:rsid w:val="009C544A"/>
    <w:rsid w:val="009C7A6B"/>
    <w:rsid w:val="009D0E8D"/>
    <w:rsid w:val="009D316F"/>
    <w:rsid w:val="009D329B"/>
    <w:rsid w:val="009D33ED"/>
    <w:rsid w:val="009D3D1D"/>
    <w:rsid w:val="009D46E6"/>
    <w:rsid w:val="009D6C8B"/>
    <w:rsid w:val="009E0BC2"/>
    <w:rsid w:val="009E1DD3"/>
    <w:rsid w:val="009E3895"/>
    <w:rsid w:val="009E635F"/>
    <w:rsid w:val="009F19D1"/>
    <w:rsid w:val="009F311F"/>
    <w:rsid w:val="009F618A"/>
    <w:rsid w:val="00A0134E"/>
    <w:rsid w:val="00A05E7F"/>
    <w:rsid w:val="00A1194D"/>
    <w:rsid w:val="00A13839"/>
    <w:rsid w:val="00A13858"/>
    <w:rsid w:val="00A16F03"/>
    <w:rsid w:val="00A25992"/>
    <w:rsid w:val="00A270B9"/>
    <w:rsid w:val="00A31D1D"/>
    <w:rsid w:val="00A331E5"/>
    <w:rsid w:val="00A357D1"/>
    <w:rsid w:val="00A358FA"/>
    <w:rsid w:val="00A46559"/>
    <w:rsid w:val="00A5757A"/>
    <w:rsid w:val="00A620EF"/>
    <w:rsid w:val="00A66A9C"/>
    <w:rsid w:val="00A67D9A"/>
    <w:rsid w:val="00A67FDF"/>
    <w:rsid w:val="00A7155B"/>
    <w:rsid w:val="00A71E89"/>
    <w:rsid w:val="00A75FA8"/>
    <w:rsid w:val="00A81E05"/>
    <w:rsid w:val="00A873E3"/>
    <w:rsid w:val="00A940E8"/>
    <w:rsid w:val="00A962FD"/>
    <w:rsid w:val="00A974DA"/>
    <w:rsid w:val="00A97920"/>
    <w:rsid w:val="00AA2F0E"/>
    <w:rsid w:val="00AA6CEF"/>
    <w:rsid w:val="00AB0DB1"/>
    <w:rsid w:val="00AB141B"/>
    <w:rsid w:val="00AB3889"/>
    <w:rsid w:val="00AB6B4E"/>
    <w:rsid w:val="00AC1E3C"/>
    <w:rsid w:val="00AC3217"/>
    <w:rsid w:val="00AC3E2D"/>
    <w:rsid w:val="00AD698B"/>
    <w:rsid w:val="00AE293C"/>
    <w:rsid w:val="00AE3735"/>
    <w:rsid w:val="00AE37DA"/>
    <w:rsid w:val="00AE5DB5"/>
    <w:rsid w:val="00AE6335"/>
    <w:rsid w:val="00AE6F84"/>
    <w:rsid w:val="00AE752E"/>
    <w:rsid w:val="00AF1222"/>
    <w:rsid w:val="00AF2098"/>
    <w:rsid w:val="00B01AE2"/>
    <w:rsid w:val="00B02543"/>
    <w:rsid w:val="00B10AE6"/>
    <w:rsid w:val="00B16D45"/>
    <w:rsid w:val="00B1764A"/>
    <w:rsid w:val="00B248FA"/>
    <w:rsid w:val="00B43C25"/>
    <w:rsid w:val="00B45C3A"/>
    <w:rsid w:val="00B52740"/>
    <w:rsid w:val="00B6117A"/>
    <w:rsid w:val="00B662BC"/>
    <w:rsid w:val="00B66DAD"/>
    <w:rsid w:val="00B7075A"/>
    <w:rsid w:val="00B71D4A"/>
    <w:rsid w:val="00B72B14"/>
    <w:rsid w:val="00B731E5"/>
    <w:rsid w:val="00B814CB"/>
    <w:rsid w:val="00B82595"/>
    <w:rsid w:val="00B84948"/>
    <w:rsid w:val="00B86784"/>
    <w:rsid w:val="00B86B5A"/>
    <w:rsid w:val="00B92E9B"/>
    <w:rsid w:val="00BA0B53"/>
    <w:rsid w:val="00BB218C"/>
    <w:rsid w:val="00BB32EE"/>
    <w:rsid w:val="00BB3AE6"/>
    <w:rsid w:val="00BB694E"/>
    <w:rsid w:val="00BB6A5F"/>
    <w:rsid w:val="00BB78A3"/>
    <w:rsid w:val="00BB7CA4"/>
    <w:rsid w:val="00BC022B"/>
    <w:rsid w:val="00BC17FC"/>
    <w:rsid w:val="00BC5061"/>
    <w:rsid w:val="00BE256A"/>
    <w:rsid w:val="00BE45BF"/>
    <w:rsid w:val="00BF2E28"/>
    <w:rsid w:val="00BF314D"/>
    <w:rsid w:val="00BF50AE"/>
    <w:rsid w:val="00BF6527"/>
    <w:rsid w:val="00BF7008"/>
    <w:rsid w:val="00C03494"/>
    <w:rsid w:val="00C03BA9"/>
    <w:rsid w:val="00C11089"/>
    <w:rsid w:val="00C133A3"/>
    <w:rsid w:val="00C14B96"/>
    <w:rsid w:val="00C1517F"/>
    <w:rsid w:val="00C26581"/>
    <w:rsid w:val="00C3500A"/>
    <w:rsid w:val="00C3500E"/>
    <w:rsid w:val="00C363C4"/>
    <w:rsid w:val="00C365EF"/>
    <w:rsid w:val="00C565DC"/>
    <w:rsid w:val="00C5687B"/>
    <w:rsid w:val="00C62CDF"/>
    <w:rsid w:val="00C63771"/>
    <w:rsid w:val="00C63BEA"/>
    <w:rsid w:val="00C63F3A"/>
    <w:rsid w:val="00C75A36"/>
    <w:rsid w:val="00C75A3E"/>
    <w:rsid w:val="00C7640F"/>
    <w:rsid w:val="00C85ACD"/>
    <w:rsid w:val="00C87604"/>
    <w:rsid w:val="00C91044"/>
    <w:rsid w:val="00C944C2"/>
    <w:rsid w:val="00CA12FF"/>
    <w:rsid w:val="00CA359C"/>
    <w:rsid w:val="00CA721B"/>
    <w:rsid w:val="00CB2FA2"/>
    <w:rsid w:val="00CB62BA"/>
    <w:rsid w:val="00CB637D"/>
    <w:rsid w:val="00CC6C0D"/>
    <w:rsid w:val="00CD261B"/>
    <w:rsid w:val="00CD3133"/>
    <w:rsid w:val="00CD7F7E"/>
    <w:rsid w:val="00CE1114"/>
    <w:rsid w:val="00CE1980"/>
    <w:rsid w:val="00CE1AEA"/>
    <w:rsid w:val="00CE3DFA"/>
    <w:rsid w:val="00CE4EF3"/>
    <w:rsid w:val="00CF1DC9"/>
    <w:rsid w:val="00CF4121"/>
    <w:rsid w:val="00CF5251"/>
    <w:rsid w:val="00CF5813"/>
    <w:rsid w:val="00D01554"/>
    <w:rsid w:val="00D0239B"/>
    <w:rsid w:val="00D10C88"/>
    <w:rsid w:val="00D10DDC"/>
    <w:rsid w:val="00D1677A"/>
    <w:rsid w:val="00D172F9"/>
    <w:rsid w:val="00D23188"/>
    <w:rsid w:val="00D27C60"/>
    <w:rsid w:val="00D42B92"/>
    <w:rsid w:val="00D43403"/>
    <w:rsid w:val="00D451A6"/>
    <w:rsid w:val="00D4595F"/>
    <w:rsid w:val="00D508DC"/>
    <w:rsid w:val="00D50DA6"/>
    <w:rsid w:val="00D52BF8"/>
    <w:rsid w:val="00D54769"/>
    <w:rsid w:val="00D5749F"/>
    <w:rsid w:val="00D57916"/>
    <w:rsid w:val="00D610BD"/>
    <w:rsid w:val="00D628E1"/>
    <w:rsid w:val="00D632B4"/>
    <w:rsid w:val="00D66353"/>
    <w:rsid w:val="00D671C0"/>
    <w:rsid w:val="00D67F6E"/>
    <w:rsid w:val="00D70343"/>
    <w:rsid w:val="00D71483"/>
    <w:rsid w:val="00D71A46"/>
    <w:rsid w:val="00D739A1"/>
    <w:rsid w:val="00D743DC"/>
    <w:rsid w:val="00D75169"/>
    <w:rsid w:val="00D752A0"/>
    <w:rsid w:val="00D81635"/>
    <w:rsid w:val="00D96777"/>
    <w:rsid w:val="00D97AA1"/>
    <w:rsid w:val="00D97AFF"/>
    <w:rsid w:val="00D97C3C"/>
    <w:rsid w:val="00DA4E54"/>
    <w:rsid w:val="00DA768C"/>
    <w:rsid w:val="00DA7F69"/>
    <w:rsid w:val="00DB09D9"/>
    <w:rsid w:val="00DB6BB4"/>
    <w:rsid w:val="00DC2FF8"/>
    <w:rsid w:val="00DC3343"/>
    <w:rsid w:val="00DC36A6"/>
    <w:rsid w:val="00DC4BDF"/>
    <w:rsid w:val="00DC5F70"/>
    <w:rsid w:val="00DC6BFF"/>
    <w:rsid w:val="00DD195C"/>
    <w:rsid w:val="00DD47F9"/>
    <w:rsid w:val="00DD59BC"/>
    <w:rsid w:val="00DE04D6"/>
    <w:rsid w:val="00DF344C"/>
    <w:rsid w:val="00DF46B4"/>
    <w:rsid w:val="00DF7D4E"/>
    <w:rsid w:val="00E059B1"/>
    <w:rsid w:val="00E06429"/>
    <w:rsid w:val="00E11CED"/>
    <w:rsid w:val="00E14D52"/>
    <w:rsid w:val="00E15A73"/>
    <w:rsid w:val="00E160EF"/>
    <w:rsid w:val="00E178D1"/>
    <w:rsid w:val="00E242E5"/>
    <w:rsid w:val="00E454A7"/>
    <w:rsid w:val="00E56468"/>
    <w:rsid w:val="00E57678"/>
    <w:rsid w:val="00E618B9"/>
    <w:rsid w:val="00E662A3"/>
    <w:rsid w:val="00E7588A"/>
    <w:rsid w:val="00E80EB2"/>
    <w:rsid w:val="00E873C4"/>
    <w:rsid w:val="00E87B6A"/>
    <w:rsid w:val="00E91FFF"/>
    <w:rsid w:val="00E97A2C"/>
    <w:rsid w:val="00EA4178"/>
    <w:rsid w:val="00EA66C6"/>
    <w:rsid w:val="00EA7FAF"/>
    <w:rsid w:val="00EB0DAE"/>
    <w:rsid w:val="00EB1248"/>
    <w:rsid w:val="00EB1AD8"/>
    <w:rsid w:val="00EB3BC0"/>
    <w:rsid w:val="00EB3F11"/>
    <w:rsid w:val="00EB4390"/>
    <w:rsid w:val="00EB6D45"/>
    <w:rsid w:val="00EB777E"/>
    <w:rsid w:val="00EC0BB2"/>
    <w:rsid w:val="00EC0D7A"/>
    <w:rsid w:val="00EC2CF4"/>
    <w:rsid w:val="00EC4A6F"/>
    <w:rsid w:val="00EC5BAD"/>
    <w:rsid w:val="00EC6AAD"/>
    <w:rsid w:val="00EC72F7"/>
    <w:rsid w:val="00EC7F5A"/>
    <w:rsid w:val="00ED092D"/>
    <w:rsid w:val="00ED156A"/>
    <w:rsid w:val="00ED638F"/>
    <w:rsid w:val="00ED798F"/>
    <w:rsid w:val="00EE1197"/>
    <w:rsid w:val="00EF41EB"/>
    <w:rsid w:val="00EF4796"/>
    <w:rsid w:val="00EF75E3"/>
    <w:rsid w:val="00F10165"/>
    <w:rsid w:val="00F125CB"/>
    <w:rsid w:val="00F1669D"/>
    <w:rsid w:val="00F20919"/>
    <w:rsid w:val="00F312A2"/>
    <w:rsid w:val="00F32249"/>
    <w:rsid w:val="00F322AA"/>
    <w:rsid w:val="00F333D7"/>
    <w:rsid w:val="00F36F2D"/>
    <w:rsid w:val="00F43DC5"/>
    <w:rsid w:val="00F517A9"/>
    <w:rsid w:val="00F52603"/>
    <w:rsid w:val="00F56AB9"/>
    <w:rsid w:val="00F60676"/>
    <w:rsid w:val="00F61BDA"/>
    <w:rsid w:val="00F63605"/>
    <w:rsid w:val="00F66B23"/>
    <w:rsid w:val="00F71158"/>
    <w:rsid w:val="00F715F5"/>
    <w:rsid w:val="00F7692D"/>
    <w:rsid w:val="00F775E8"/>
    <w:rsid w:val="00F83CD8"/>
    <w:rsid w:val="00F83E61"/>
    <w:rsid w:val="00F863CF"/>
    <w:rsid w:val="00F9012E"/>
    <w:rsid w:val="00F9069E"/>
    <w:rsid w:val="00F94966"/>
    <w:rsid w:val="00F94CBE"/>
    <w:rsid w:val="00FA501A"/>
    <w:rsid w:val="00FA7943"/>
    <w:rsid w:val="00FA7EBD"/>
    <w:rsid w:val="00FB019C"/>
    <w:rsid w:val="00FB36C8"/>
    <w:rsid w:val="00FD2E2F"/>
    <w:rsid w:val="00FD55C9"/>
    <w:rsid w:val="00FD5A4A"/>
    <w:rsid w:val="00FE3CB6"/>
    <w:rsid w:val="00FE453E"/>
    <w:rsid w:val="00FE6A64"/>
    <w:rsid w:val="00FF0930"/>
    <w:rsid w:val="00FF4665"/>
    <w:rsid w:val="037E5A91"/>
    <w:rsid w:val="0D7410C2"/>
    <w:rsid w:val="117DA9D5"/>
    <w:rsid w:val="12C23D1D"/>
    <w:rsid w:val="16C2C4EA"/>
    <w:rsid w:val="1929911B"/>
    <w:rsid w:val="193C0479"/>
    <w:rsid w:val="1D18DE11"/>
    <w:rsid w:val="274839F0"/>
    <w:rsid w:val="27664FB7"/>
    <w:rsid w:val="2A223D01"/>
    <w:rsid w:val="2C54DFF9"/>
    <w:rsid w:val="2E22C4CE"/>
    <w:rsid w:val="32D55C54"/>
    <w:rsid w:val="3BC2F655"/>
    <w:rsid w:val="4582C4B2"/>
    <w:rsid w:val="4962AF28"/>
    <w:rsid w:val="4D8C4558"/>
    <w:rsid w:val="51888C60"/>
    <w:rsid w:val="57F6675C"/>
    <w:rsid w:val="599237BD"/>
    <w:rsid w:val="5B2E081E"/>
    <w:rsid w:val="5D6B6AAB"/>
    <w:rsid w:val="67429402"/>
    <w:rsid w:val="6B4C196E"/>
    <w:rsid w:val="6DD3BF3C"/>
    <w:rsid w:val="723619C7"/>
    <w:rsid w:val="768ECC15"/>
    <w:rsid w:val="7AC7AAEA"/>
    <w:rsid w:val="7D8C19A1"/>
    <w:rsid w:val="7FC5C0D3"/>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34D6CB4"/>
  <w15:docId w15:val="{BD5BDBA2-FF3E-4785-B064-480ADA6B70D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Times New Roman" w:hAnsi="Calibri" w:cs="Times New Roman"/>
        <w:lang w:val="en-AU" w:eastAsia="en-AU"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next w:val="BodyText"/>
    <w:qFormat/>
    <w:rsid w:val="0072498E"/>
    <w:pPr>
      <w:suppressAutoHyphens/>
      <w:spacing w:after="240"/>
    </w:pPr>
    <w:rPr>
      <w:sz w:val="24"/>
    </w:rPr>
  </w:style>
  <w:style w:type="paragraph" w:styleId="Heading1">
    <w:name w:val="heading 1"/>
    <w:basedOn w:val="Normal"/>
    <w:next w:val="Normal"/>
    <w:link w:val="Heading1Char"/>
    <w:unhideWhenUsed/>
    <w:qFormat/>
    <w:rsid w:val="00A1194D"/>
    <w:pPr>
      <w:pBdr>
        <w:bottom w:val="single" w:sz="4" w:space="1" w:color="auto"/>
      </w:pBdr>
      <w:outlineLvl w:val="0"/>
    </w:pPr>
    <w:rPr>
      <w:b/>
      <w:spacing w:val="5"/>
      <w:sz w:val="36"/>
      <w:szCs w:val="32"/>
      <w:lang w:eastAsia="ja-JP"/>
    </w:rPr>
  </w:style>
  <w:style w:type="paragraph" w:styleId="Heading2">
    <w:name w:val="heading 2"/>
    <w:basedOn w:val="Normal"/>
    <w:next w:val="Normal"/>
    <w:link w:val="Heading2Char"/>
    <w:autoRedefine/>
    <w:unhideWhenUsed/>
    <w:qFormat/>
    <w:rsid w:val="00A1194D"/>
    <w:pPr>
      <w:keepNext/>
      <w:keepLines/>
      <w:outlineLvl w:val="1"/>
    </w:pPr>
    <w:rPr>
      <w:b/>
      <w:sz w:val="32"/>
      <w:szCs w:val="28"/>
      <w:lang w:eastAsia="ja-JP"/>
    </w:rPr>
  </w:style>
  <w:style w:type="paragraph" w:styleId="Heading3">
    <w:name w:val="heading 3"/>
    <w:basedOn w:val="Normal"/>
    <w:next w:val="Normal"/>
    <w:link w:val="Heading3Char"/>
    <w:autoRedefine/>
    <w:uiPriority w:val="9"/>
    <w:unhideWhenUsed/>
    <w:qFormat/>
    <w:rsid w:val="0072498E"/>
    <w:pPr>
      <w:keepNext/>
      <w:keepLines/>
      <w:tabs>
        <w:tab w:val="left" w:pos="851"/>
      </w:tabs>
      <w:spacing w:before="120" w:after="120"/>
      <w:outlineLvl w:val="2"/>
    </w:pPr>
    <w:rPr>
      <w:rFonts w:eastAsia="Calibri"/>
      <w:b/>
      <w:spacing w:val="5"/>
      <w:szCs w:val="22"/>
      <w:lang w:eastAsia="ja-JP"/>
    </w:rPr>
  </w:style>
  <w:style w:type="paragraph" w:styleId="Heading4">
    <w:name w:val="heading 4"/>
    <w:basedOn w:val="Normal"/>
    <w:link w:val="Heading4Char"/>
    <w:autoRedefine/>
    <w:uiPriority w:val="9"/>
    <w:qFormat/>
    <w:rsid w:val="003020B5"/>
    <w:pPr>
      <w:keepNext/>
      <w:keepLines/>
      <w:spacing w:before="120" w:after="120"/>
      <w:outlineLvl w:val="3"/>
    </w:pPr>
    <w:rPr>
      <w:b/>
      <w:bCs/>
      <w:sz w:val="26"/>
    </w:rPr>
  </w:style>
  <w:style w:type="paragraph" w:styleId="Heading5">
    <w:name w:val="heading 5"/>
    <w:basedOn w:val="Normal"/>
    <w:next w:val="Normal"/>
    <w:link w:val="Heading5Char"/>
    <w:uiPriority w:val="9"/>
    <w:unhideWhenUsed/>
    <w:qFormat/>
    <w:rsid w:val="005A70F8"/>
    <w:pPr>
      <w:keepNext/>
      <w:keepLines/>
      <w:spacing w:before="200"/>
      <w:outlineLvl w:val="4"/>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sid w:val="00A1194D"/>
    <w:rPr>
      <w:b/>
      <w:spacing w:val="5"/>
      <w:sz w:val="36"/>
      <w:szCs w:val="32"/>
      <w:lang w:eastAsia="ja-JP"/>
    </w:rPr>
  </w:style>
  <w:style w:type="character" w:customStyle="1" w:styleId="Heading2Char">
    <w:name w:val="Heading 2 Char"/>
    <w:link w:val="Heading2"/>
    <w:rsid w:val="00A1194D"/>
    <w:rPr>
      <w:b/>
      <w:sz w:val="32"/>
      <w:szCs w:val="28"/>
      <w:lang w:eastAsia="ja-JP"/>
    </w:rPr>
  </w:style>
  <w:style w:type="paragraph" w:styleId="Title">
    <w:name w:val="Title"/>
    <w:basedOn w:val="Normal"/>
    <w:next w:val="Normal"/>
    <w:link w:val="TitleChar"/>
    <w:uiPriority w:val="10"/>
    <w:qFormat/>
    <w:rsid w:val="00456927"/>
    <w:pPr>
      <w:spacing w:after="300"/>
      <w:contextualSpacing/>
      <w:jc w:val="center"/>
    </w:pPr>
    <w:rPr>
      <w:spacing w:val="5"/>
      <w:kern w:val="28"/>
      <w:sz w:val="72"/>
      <w:szCs w:val="72"/>
    </w:rPr>
  </w:style>
  <w:style w:type="character" w:customStyle="1" w:styleId="TitleChar">
    <w:name w:val="Title Char"/>
    <w:link w:val="Title"/>
    <w:uiPriority w:val="10"/>
    <w:rsid w:val="00456927"/>
    <w:rPr>
      <w:rFonts w:ascii="Calibri" w:eastAsia="Times New Roman" w:hAnsi="Calibri" w:cs="Times New Roman"/>
      <w:spacing w:val="5"/>
      <w:kern w:val="28"/>
      <w:sz w:val="72"/>
      <w:szCs w:val="72"/>
      <w:lang w:eastAsia="en-AU"/>
    </w:rPr>
  </w:style>
  <w:style w:type="character" w:customStyle="1" w:styleId="Heading3Char">
    <w:name w:val="Heading 3 Char"/>
    <w:link w:val="Heading3"/>
    <w:uiPriority w:val="9"/>
    <w:rsid w:val="0072498E"/>
    <w:rPr>
      <w:rFonts w:eastAsia="Calibri"/>
      <w:b/>
      <w:spacing w:val="5"/>
      <w:sz w:val="24"/>
      <w:szCs w:val="22"/>
      <w:lang w:eastAsia="ja-JP"/>
    </w:rPr>
  </w:style>
  <w:style w:type="character" w:customStyle="1" w:styleId="Heading4Char">
    <w:name w:val="Heading 4 Char"/>
    <w:link w:val="Heading4"/>
    <w:uiPriority w:val="9"/>
    <w:rsid w:val="003020B5"/>
    <w:rPr>
      <w:rFonts w:eastAsia="Times New Roman"/>
      <w:b/>
      <w:bCs/>
      <w:sz w:val="26"/>
      <w:szCs w:val="24"/>
    </w:rPr>
  </w:style>
  <w:style w:type="character" w:customStyle="1" w:styleId="Heading5Char">
    <w:name w:val="Heading 5 Char"/>
    <w:link w:val="Heading5"/>
    <w:uiPriority w:val="9"/>
    <w:rsid w:val="005A70F8"/>
    <w:rPr>
      <w:rFonts w:ascii="Calibri" w:eastAsia="Times New Roman" w:hAnsi="Calibri" w:cs="Times New Roman"/>
      <w:sz w:val="24"/>
    </w:rPr>
  </w:style>
  <w:style w:type="character" w:styleId="Emphasis">
    <w:name w:val="Emphasis"/>
    <w:uiPriority w:val="20"/>
    <w:rsid w:val="00ED798F"/>
    <w:rPr>
      <w:rFonts w:ascii="Calibri" w:hAnsi="Calibri"/>
      <w:i/>
      <w:iCs/>
      <w:sz w:val="24"/>
    </w:rPr>
  </w:style>
  <w:style w:type="paragraph" w:customStyle="1" w:styleId="Tableheading">
    <w:name w:val="Table heading"/>
    <w:basedOn w:val="Normal"/>
    <w:qFormat/>
    <w:rsid w:val="00A1194D"/>
    <w:pPr>
      <w:keepNext/>
      <w:keepLines/>
      <w:spacing w:before="40" w:after="40"/>
    </w:pPr>
    <w:rPr>
      <w:rFonts w:eastAsia="Calibri"/>
      <w:b/>
      <w:szCs w:val="22"/>
    </w:rPr>
  </w:style>
  <w:style w:type="paragraph" w:customStyle="1" w:styleId="Tabledotpoints">
    <w:name w:val="Table dot points"/>
    <w:basedOn w:val="Normal"/>
    <w:qFormat/>
    <w:rsid w:val="008E3ED7"/>
    <w:pPr>
      <w:numPr>
        <w:numId w:val="3"/>
      </w:numPr>
      <w:spacing w:after="0"/>
      <w:ind w:left="714" w:hanging="357"/>
      <w:contextualSpacing/>
    </w:pPr>
    <w:rPr>
      <w:sz w:val="20"/>
    </w:rPr>
  </w:style>
  <w:style w:type="paragraph" w:customStyle="1" w:styleId="Tablenumber">
    <w:name w:val="Table number"/>
    <w:basedOn w:val="Normal"/>
    <w:autoRedefine/>
    <w:rsid w:val="008E3ED7"/>
    <w:pPr>
      <w:spacing w:before="40" w:after="40"/>
      <w:jc w:val="right"/>
    </w:pPr>
    <w:rPr>
      <w:sz w:val="20"/>
    </w:rPr>
  </w:style>
  <w:style w:type="paragraph" w:customStyle="1" w:styleId="Tabletext">
    <w:name w:val="Table text"/>
    <w:basedOn w:val="Normal"/>
    <w:qFormat/>
    <w:rsid w:val="00A1194D"/>
    <w:pPr>
      <w:spacing w:before="80" w:after="120"/>
    </w:pPr>
    <w:rPr>
      <w:rFonts w:eastAsia="Calibri"/>
      <w:sz w:val="20"/>
      <w:szCs w:val="22"/>
    </w:rPr>
  </w:style>
  <w:style w:type="paragraph" w:customStyle="1" w:styleId="DotPoint">
    <w:name w:val="Dot Point"/>
    <w:basedOn w:val="ListParagraph"/>
    <w:qFormat/>
    <w:rsid w:val="005A70F8"/>
    <w:pPr>
      <w:numPr>
        <w:numId w:val="1"/>
      </w:numPr>
    </w:pPr>
  </w:style>
  <w:style w:type="paragraph" w:styleId="ListParagraph">
    <w:name w:val="List Paragraph"/>
    <w:aliases w:val="Recommendation,List Paragraph1,List Paragraph11,L,List Paragraph111,F5 List Paragraph,Dot pt,CV text,Medium Grid 1 - Accent 21,Numbered Paragraph,List Paragraph2,NFP GP Bulleted List,FooterText,numbered,Paragraphe de liste1,列出段,Heading 2."/>
    <w:basedOn w:val="Normal"/>
    <w:link w:val="ListParagraphChar"/>
    <w:uiPriority w:val="34"/>
    <w:qFormat/>
    <w:rsid w:val="00ED798F"/>
    <w:pPr>
      <w:ind w:left="720"/>
      <w:contextualSpacing/>
    </w:pPr>
  </w:style>
  <w:style w:type="paragraph" w:customStyle="1" w:styleId="SubdotPoint">
    <w:name w:val="Subdot Point"/>
    <w:basedOn w:val="ListParagraph"/>
    <w:link w:val="SubdotPointChar"/>
    <w:qFormat/>
    <w:rsid w:val="005A70F8"/>
    <w:pPr>
      <w:numPr>
        <w:ilvl w:val="1"/>
        <w:numId w:val="1"/>
      </w:numPr>
    </w:pPr>
  </w:style>
  <w:style w:type="character" w:customStyle="1" w:styleId="SubdotPointChar">
    <w:name w:val="Subdot Point Char"/>
    <w:link w:val="SubdotPoint"/>
    <w:rsid w:val="005A70F8"/>
    <w:rPr>
      <w:sz w:val="24"/>
    </w:rPr>
  </w:style>
  <w:style w:type="paragraph" w:customStyle="1" w:styleId="NumberedPoints">
    <w:name w:val="Numbered Points"/>
    <w:basedOn w:val="ListParagraph"/>
    <w:link w:val="NumberedPointsChar"/>
    <w:qFormat/>
    <w:rsid w:val="005A70F8"/>
    <w:pPr>
      <w:numPr>
        <w:numId w:val="2"/>
      </w:numPr>
    </w:pPr>
  </w:style>
  <w:style w:type="character" w:customStyle="1" w:styleId="NumberedPointsChar">
    <w:name w:val="Numbered Points Char"/>
    <w:link w:val="NumberedPoints"/>
    <w:rsid w:val="005A70F8"/>
    <w:rPr>
      <w:sz w:val="24"/>
    </w:rPr>
  </w:style>
  <w:style w:type="paragraph" w:styleId="Subtitle">
    <w:name w:val="Subtitle"/>
    <w:basedOn w:val="Normal"/>
    <w:next w:val="Normal"/>
    <w:link w:val="SubtitleChar"/>
    <w:uiPriority w:val="11"/>
    <w:qFormat/>
    <w:rsid w:val="00456927"/>
    <w:pPr>
      <w:numPr>
        <w:ilvl w:val="1"/>
      </w:numPr>
      <w:jc w:val="center"/>
    </w:pPr>
    <w:rPr>
      <w:iCs/>
      <w:spacing w:val="15"/>
      <w:sz w:val="36"/>
      <w:szCs w:val="36"/>
    </w:rPr>
  </w:style>
  <w:style w:type="character" w:customStyle="1" w:styleId="SubtitleChar">
    <w:name w:val="Subtitle Char"/>
    <w:link w:val="Subtitle"/>
    <w:uiPriority w:val="11"/>
    <w:rsid w:val="00456927"/>
    <w:rPr>
      <w:rFonts w:ascii="Calibri" w:eastAsia="Times New Roman" w:hAnsi="Calibri" w:cs="Times New Roman"/>
      <w:iCs/>
      <w:spacing w:val="15"/>
      <w:sz w:val="36"/>
      <w:szCs w:val="36"/>
      <w:lang w:eastAsia="en-AU"/>
    </w:rPr>
  </w:style>
  <w:style w:type="character" w:styleId="SubtleEmphasis">
    <w:name w:val="Subtle Emphasis"/>
    <w:uiPriority w:val="19"/>
    <w:rsid w:val="00ED798F"/>
    <w:rPr>
      <w:i/>
      <w:iCs/>
      <w:color w:val="808080"/>
    </w:rPr>
  </w:style>
  <w:style w:type="character" w:styleId="IntenseEmphasis">
    <w:name w:val="Intense Emphasis"/>
    <w:uiPriority w:val="21"/>
    <w:rsid w:val="00ED798F"/>
    <w:rPr>
      <w:b/>
      <w:bCs/>
      <w:i/>
      <w:iCs/>
      <w:color w:val="4F81BD"/>
    </w:rPr>
  </w:style>
  <w:style w:type="character" w:styleId="Strong">
    <w:name w:val="Strong"/>
    <w:uiPriority w:val="99"/>
    <w:qFormat/>
    <w:rsid w:val="000C3654"/>
    <w:rPr>
      <w:rFonts w:ascii="Calibri" w:hAnsi="Calibri"/>
      <w:b/>
      <w:bCs/>
      <w:sz w:val="24"/>
    </w:rPr>
  </w:style>
  <w:style w:type="paragraph" w:styleId="IntenseQuote">
    <w:name w:val="Intense Quote"/>
    <w:basedOn w:val="Normal"/>
    <w:next w:val="Normal"/>
    <w:link w:val="IntenseQuoteChar"/>
    <w:uiPriority w:val="30"/>
    <w:rsid w:val="00ED798F"/>
    <w:pPr>
      <w:pBdr>
        <w:bottom w:val="single" w:sz="4" w:space="4" w:color="4F81BD"/>
      </w:pBdr>
      <w:spacing w:before="200" w:after="280"/>
      <w:ind w:left="936" w:right="936"/>
    </w:pPr>
    <w:rPr>
      <w:b/>
      <w:bCs/>
      <w:i/>
      <w:iCs/>
      <w:color w:val="4F81BD"/>
    </w:rPr>
  </w:style>
  <w:style w:type="character" w:customStyle="1" w:styleId="IntenseQuoteChar">
    <w:name w:val="Intense Quote Char"/>
    <w:link w:val="IntenseQuote"/>
    <w:uiPriority w:val="30"/>
    <w:rsid w:val="00ED798F"/>
    <w:rPr>
      <w:b/>
      <w:bCs/>
      <w:i/>
      <w:iCs/>
      <w:color w:val="4F81BD"/>
      <w:sz w:val="24"/>
    </w:rPr>
  </w:style>
  <w:style w:type="character" w:styleId="IntenseReference">
    <w:name w:val="Intense Reference"/>
    <w:uiPriority w:val="32"/>
    <w:rsid w:val="00ED798F"/>
    <w:rPr>
      <w:b/>
      <w:bCs/>
      <w:smallCaps/>
      <w:color w:val="C0504D"/>
      <w:spacing w:val="5"/>
      <w:u w:val="single"/>
    </w:rPr>
  </w:style>
  <w:style w:type="paragraph" w:styleId="Quote">
    <w:name w:val="Quote"/>
    <w:basedOn w:val="Normal"/>
    <w:next w:val="Normal"/>
    <w:link w:val="QuoteChar"/>
    <w:uiPriority w:val="29"/>
    <w:qFormat/>
    <w:rsid w:val="005A70F8"/>
    <w:rPr>
      <w:i/>
      <w:iCs/>
    </w:rPr>
  </w:style>
  <w:style w:type="character" w:customStyle="1" w:styleId="QuoteChar">
    <w:name w:val="Quote Char"/>
    <w:link w:val="Quote"/>
    <w:uiPriority w:val="29"/>
    <w:rsid w:val="005A70F8"/>
    <w:rPr>
      <w:rFonts w:ascii="Calibri" w:hAnsi="Calibri"/>
      <w:i/>
      <w:iCs/>
      <w:sz w:val="24"/>
    </w:rPr>
  </w:style>
  <w:style w:type="character" w:styleId="BookTitle">
    <w:name w:val="Book Title"/>
    <w:uiPriority w:val="33"/>
    <w:rsid w:val="00ED798F"/>
    <w:rPr>
      <w:b/>
      <w:bCs/>
      <w:smallCaps/>
      <w:spacing w:val="5"/>
    </w:rPr>
  </w:style>
  <w:style w:type="paragraph" w:styleId="NoSpacing">
    <w:name w:val="No Spacing"/>
    <w:uiPriority w:val="1"/>
    <w:rsid w:val="00ED798F"/>
    <w:rPr>
      <w:sz w:val="24"/>
      <w:szCs w:val="22"/>
      <w:lang w:eastAsia="en-US"/>
    </w:rPr>
  </w:style>
  <w:style w:type="character" w:styleId="SubtleReference">
    <w:name w:val="Subtle Reference"/>
    <w:uiPriority w:val="31"/>
    <w:rsid w:val="00ED798F"/>
    <w:rPr>
      <w:smallCaps/>
      <w:color w:val="C0504D"/>
      <w:u w:val="single"/>
    </w:rPr>
  </w:style>
  <w:style w:type="paragraph" w:styleId="BodyText">
    <w:name w:val="Body Text"/>
    <w:basedOn w:val="Normal"/>
    <w:link w:val="BodyTextChar"/>
    <w:rsid w:val="00456927"/>
  </w:style>
  <w:style w:type="character" w:customStyle="1" w:styleId="BodyTextChar">
    <w:name w:val="Body Text Char"/>
    <w:link w:val="BodyText"/>
    <w:rsid w:val="00456927"/>
    <w:rPr>
      <w:rFonts w:ascii="Verdana" w:hAnsi="Verdana" w:cs="Times New Roman"/>
      <w:sz w:val="20"/>
      <w:szCs w:val="20"/>
      <w:lang w:eastAsia="en-AU"/>
    </w:rPr>
  </w:style>
  <w:style w:type="paragraph" w:styleId="TOC2">
    <w:name w:val="toc 2"/>
    <w:basedOn w:val="TOC1"/>
    <w:next w:val="Normal"/>
    <w:uiPriority w:val="39"/>
    <w:rsid w:val="00456927"/>
    <w:pPr>
      <w:tabs>
        <w:tab w:val="left" w:pos="567"/>
        <w:tab w:val="right" w:leader="dot" w:pos="8505"/>
      </w:tabs>
      <w:spacing w:after="60"/>
      <w:ind w:left="181"/>
    </w:pPr>
  </w:style>
  <w:style w:type="paragraph" w:customStyle="1" w:styleId="IssueDate">
    <w:name w:val="IssueDate"/>
    <w:basedOn w:val="DocumentVersionnumber"/>
    <w:rsid w:val="00456927"/>
    <w:pPr>
      <w:spacing w:before="240" w:after="600"/>
      <w:jc w:val="center"/>
    </w:pPr>
    <w:rPr>
      <w:rFonts w:ascii="Tahoma" w:hAnsi="Tahoma"/>
      <w:sz w:val="36"/>
      <w:szCs w:val="36"/>
    </w:rPr>
  </w:style>
  <w:style w:type="paragraph" w:customStyle="1" w:styleId="DocumentVersionnumber">
    <w:name w:val="Document Version number"/>
    <w:basedOn w:val="Normal"/>
    <w:next w:val="Normal"/>
    <w:rsid w:val="00456927"/>
  </w:style>
  <w:style w:type="paragraph" w:customStyle="1" w:styleId="MetaHeading">
    <w:name w:val="Meta Heading"/>
    <w:basedOn w:val="Heading2"/>
    <w:next w:val="BodyText"/>
    <w:rsid w:val="00456927"/>
    <w:pPr>
      <w:keepLines w:val="0"/>
      <w:spacing w:after="120"/>
      <w:outlineLvl w:val="9"/>
    </w:pPr>
    <w:rPr>
      <w:rFonts w:ascii="Tahoma" w:hAnsi="Tahoma" w:cs="Tahoma"/>
      <w:b w:val="0"/>
      <w:szCs w:val="32"/>
      <w:lang w:eastAsia="en-AU"/>
    </w:rPr>
  </w:style>
  <w:style w:type="paragraph" w:styleId="ListBullet">
    <w:name w:val="List Bullet"/>
    <w:basedOn w:val="BodyText"/>
    <w:link w:val="ListBulletChar"/>
    <w:rsid w:val="00456927"/>
    <w:pPr>
      <w:numPr>
        <w:numId w:val="4"/>
      </w:numPr>
      <w:suppressAutoHyphens w:val="0"/>
      <w:spacing w:after="120"/>
      <w:ind w:left="357" w:hanging="357"/>
    </w:pPr>
    <w:rPr>
      <w:lang w:eastAsia="en-US"/>
    </w:rPr>
  </w:style>
  <w:style w:type="character" w:customStyle="1" w:styleId="ListBulletChar">
    <w:name w:val="List Bullet Char"/>
    <w:basedOn w:val="BodyTextChar"/>
    <w:link w:val="ListBullet"/>
    <w:rsid w:val="00456927"/>
    <w:rPr>
      <w:rFonts w:ascii="Verdana" w:hAnsi="Verdana" w:cs="Times New Roman"/>
      <w:sz w:val="24"/>
      <w:szCs w:val="20"/>
      <w:lang w:eastAsia="en-US"/>
    </w:rPr>
  </w:style>
  <w:style w:type="paragraph" w:styleId="Footer">
    <w:name w:val="footer"/>
    <w:basedOn w:val="BodyText"/>
    <w:link w:val="FooterChar"/>
    <w:uiPriority w:val="99"/>
    <w:rsid w:val="00456927"/>
    <w:pPr>
      <w:tabs>
        <w:tab w:val="center" w:pos="4253"/>
        <w:tab w:val="right" w:pos="8931"/>
      </w:tabs>
      <w:spacing w:after="0"/>
    </w:pPr>
    <w:rPr>
      <w:rFonts w:ascii="Tahoma" w:hAnsi="Tahoma" w:cs="Tahoma"/>
      <w:sz w:val="18"/>
      <w:szCs w:val="18"/>
    </w:rPr>
  </w:style>
  <w:style w:type="character" w:customStyle="1" w:styleId="FooterChar">
    <w:name w:val="Footer Char"/>
    <w:link w:val="Footer"/>
    <w:uiPriority w:val="99"/>
    <w:rsid w:val="00456927"/>
    <w:rPr>
      <w:rFonts w:ascii="Tahoma" w:hAnsi="Tahoma" w:cs="Tahoma"/>
      <w:sz w:val="18"/>
      <w:szCs w:val="18"/>
      <w:lang w:eastAsia="en-AU"/>
    </w:rPr>
  </w:style>
  <w:style w:type="paragraph" w:styleId="Header">
    <w:name w:val="header"/>
    <w:basedOn w:val="BodyText"/>
    <w:link w:val="HeaderChar"/>
    <w:uiPriority w:val="99"/>
    <w:rsid w:val="00456927"/>
    <w:pPr>
      <w:tabs>
        <w:tab w:val="right" w:pos="9072"/>
      </w:tabs>
      <w:spacing w:after="120"/>
      <w:jc w:val="right"/>
    </w:pPr>
    <w:rPr>
      <w:rFonts w:ascii="Tahoma" w:hAnsi="Tahoma" w:cs="Tahoma"/>
      <w:sz w:val="18"/>
      <w:szCs w:val="18"/>
    </w:rPr>
  </w:style>
  <w:style w:type="character" w:customStyle="1" w:styleId="HeaderChar">
    <w:name w:val="Header Char"/>
    <w:link w:val="Header"/>
    <w:uiPriority w:val="99"/>
    <w:rsid w:val="00456927"/>
    <w:rPr>
      <w:rFonts w:ascii="Tahoma" w:hAnsi="Tahoma" w:cs="Tahoma"/>
      <w:sz w:val="18"/>
      <w:szCs w:val="18"/>
      <w:lang w:eastAsia="en-AU"/>
    </w:rPr>
  </w:style>
  <w:style w:type="paragraph" w:customStyle="1" w:styleId="logo">
    <w:name w:val="logo"/>
    <w:basedOn w:val="BodyText"/>
    <w:rsid w:val="00456927"/>
    <w:pPr>
      <w:suppressAutoHyphens w:val="0"/>
      <w:jc w:val="center"/>
    </w:pPr>
    <w:rPr>
      <w:rFonts w:ascii="Tahoma" w:hAnsi="Tahoma" w:cs="Tahoma"/>
      <w:bCs/>
      <w:color w:val="0051BA"/>
      <w:sz w:val="36"/>
      <w:szCs w:val="36"/>
      <w:lang w:eastAsia="en-US"/>
    </w:rPr>
  </w:style>
  <w:style w:type="character" w:styleId="Hyperlink">
    <w:name w:val="Hyperlink"/>
    <w:uiPriority w:val="99"/>
    <w:unhideWhenUsed/>
    <w:rsid w:val="00B52740"/>
    <w:rPr>
      <w:color w:val="0000FF"/>
      <w:u w:val="single"/>
    </w:rPr>
  </w:style>
  <w:style w:type="paragraph" w:customStyle="1" w:styleId="TableColumnHeadingNormal">
    <w:name w:val="Table Column Heading Normal"/>
    <w:basedOn w:val="Normal"/>
    <w:rsid w:val="00456927"/>
    <w:pPr>
      <w:keepNext/>
      <w:keepLines/>
      <w:suppressAutoHyphens w:val="0"/>
      <w:kinsoku w:val="0"/>
      <w:overflowPunct w:val="0"/>
      <w:autoSpaceDE w:val="0"/>
      <w:autoSpaceDN w:val="0"/>
      <w:adjustRightInd w:val="0"/>
      <w:snapToGrid w:val="0"/>
      <w:spacing w:before="80" w:after="80"/>
    </w:pPr>
    <w:rPr>
      <w:rFonts w:ascii="Georgia" w:hAnsi="Georgia" w:cs="Arial"/>
      <w:b/>
      <w:color w:val="FFFFFF"/>
      <w:szCs w:val="21"/>
      <w:lang w:eastAsia="en-US"/>
    </w:rPr>
  </w:style>
  <w:style w:type="paragraph" w:styleId="TOCHeading">
    <w:name w:val="TOC Heading"/>
    <w:basedOn w:val="Heading1"/>
    <w:next w:val="Normal"/>
    <w:uiPriority w:val="39"/>
    <w:unhideWhenUsed/>
    <w:rsid w:val="00C63BEA"/>
    <w:pPr>
      <w:keepNext/>
      <w:keepLines/>
      <w:suppressAutoHyphens w:val="0"/>
      <w:spacing w:before="480" w:after="0" w:line="276" w:lineRule="auto"/>
      <w:outlineLvl w:val="9"/>
    </w:pPr>
    <w:rPr>
      <w:rFonts w:ascii="Cambria" w:hAnsi="Cambria"/>
      <w:bCs/>
      <w:color w:val="365F91"/>
      <w:spacing w:val="0"/>
      <w:sz w:val="28"/>
      <w:szCs w:val="28"/>
      <w:lang w:val="en-US" w:eastAsia="en-US"/>
    </w:rPr>
  </w:style>
  <w:style w:type="paragraph" w:styleId="FootnoteText">
    <w:name w:val="footnote text"/>
    <w:basedOn w:val="Normal"/>
    <w:link w:val="FootnoteTextChar"/>
    <w:rsid w:val="00ED156A"/>
    <w:pPr>
      <w:suppressAutoHyphens w:val="0"/>
      <w:spacing w:after="0"/>
    </w:pPr>
    <w:rPr>
      <w:rFonts w:ascii="Times New Roman" w:hAnsi="Times New Roman"/>
      <w:sz w:val="20"/>
      <w:lang w:eastAsia="en-US"/>
    </w:rPr>
  </w:style>
  <w:style w:type="paragraph" w:styleId="TOC1">
    <w:name w:val="toc 1"/>
    <w:basedOn w:val="Normal"/>
    <w:next w:val="Normal"/>
    <w:autoRedefine/>
    <w:uiPriority w:val="39"/>
    <w:unhideWhenUsed/>
    <w:rsid w:val="00456927"/>
    <w:pPr>
      <w:spacing w:after="100"/>
    </w:pPr>
  </w:style>
  <w:style w:type="paragraph" w:styleId="BalloonText">
    <w:name w:val="Balloon Text"/>
    <w:basedOn w:val="Normal"/>
    <w:link w:val="BalloonTextChar"/>
    <w:uiPriority w:val="99"/>
    <w:semiHidden/>
    <w:unhideWhenUsed/>
    <w:rsid w:val="00456927"/>
    <w:pPr>
      <w:spacing w:after="0"/>
    </w:pPr>
    <w:rPr>
      <w:rFonts w:ascii="Tahoma" w:hAnsi="Tahoma" w:cs="Tahoma"/>
      <w:sz w:val="16"/>
      <w:szCs w:val="16"/>
    </w:rPr>
  </w:style>
  <w:style w:type="character" w:customStyle="1" w:styleId="BalloonTextChar">
    <w:name w:val="Balloon Text Char"/>
    <w:link w:val="BalloonText"/>
    <w:uiPriority w:val="99"/>
    <w:semiHidden/>
    <w:rsid w:val="00456927"/>
    <w:rPr>
      <w:rFonts w:ascii="Tahoma" w:hAnsi="Tahoma" w:cs="Tahoma"/>
      <w:sz w:val="16"/>
      <w:szCs w:val="16"/>
      <w:lang w:eastAsia="en-AU"/>
    </w:rPr>
  </w:style>
  <w:style w:type="paragraph" w:styleId="DocumentMap">
    <w:name w:val="Document Map"/>
    <w:basedOn w:val="Normal"/>
    <w:link w:val="DocumentMapChar"/>
    <w:uiPriority w:val="99"/>
    <w:semiHidden/>
    <w:unhideWhenUsed/>
    <w:rsid w:val="00456927"/>
    <w:pPr>
      <w:spacing w:after="0"/>
    </w:pPr>
    <w:rPr>
      <w:rFonts w:ascii="Tahoma" w:hAnsi="Tahoma" w:cs="Tahoma"/>
      <w:sz w:val="16"/>
      <w:szCs w:val="16"/>
    </w:rPr>
  </w:style>
  <w:style w:type="character" w:customStyle="1" w:styleId="DocumentMapChar">
    <w:name w:val="Document Map Char"/>
    <w:link w:val="DocumentMap"/>
    <w:uiPriority w:val="99"/>
    <w:semiHidden/>
    <w:rsid w:val="00456927"/>
    <w:rPr>
      <w:rFonts w:ascii="Tahoma" w:hAnsi="Tahoma" w:cs="Tahoma"/>
      <w:sz w:val="16"/>
      <w:szCs w:val="16"/>
      <w:lang w:eastAsia="en-AU"/>
    </w:rPr>
  </w:style>
  <w:style w:type="character" w:customStyle="1" w:styleId="FootnoteTextChar">
    <w:name w:val="Footnote Text Char"/>
    <w:link w:val="FootnoteText"/>
    <w:rsid w:val="00ED156A"/>
    <w:rPr>
      <w:rFonts w:ascii="Times New Roman" w:hAnsi="Times New Roman"/>
      <w:lang w:eastAsia="en-US"/>
    </w:rPr>
  </w:style>
  <w:style w:type="character" w:styleId="FootnoteReference">
    <w:name w:val="footnote reference"/>
    <w:rsid w:val="00ED156A"/>
    <w:rPr>
      <w:vertAlign w:val="superscript"/>
    </w:rPr>
  </w:style>
  <w:style w:type="character" w:styleId="FollowedHyperlink">
    <w:name w:val="FollowedHyperlink"/>
    <w:uiPriority w:val="99"/>
    <w:semiHidden/>
    <w:unhideWhenUsed/>
    <w:rsid w:val="00EB0DAE"/>
    <w:rPr>
      <w:color w:val="800080"/>
      <w:u w:val="single"/>
    </w:rPr>
  </w:style>
  <w:style w:type="paragraph" w:styleId="TOC3">
    <w:name w:val="toc 3"/>
    <w:basedOn w:val="Normal"/>
    <w:next w:val="Normal"/>
    <w:autoRedefine/>
    <w:uiPriority w:val="39"/>
    <w:unhideWhenUsed/>
    <w:rsid w:val="00EB0DAE"/>
    <w:pPr>
      <w:ind w:left="480"/>
    </w:pPr>
  </w:style>
  <w:style w:type="table" w:styleId="TableGrid">
    <w:name w:val="Table Grid"/>
    <w:basedOn w:val="TableNormal"/>
    <w:uiPriority w:val="59"/>
    <w:rsid w:val="00F6067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uiPriority w:val="99"/>
    <w:semiHidden/>
    <w:rsid w:val="00440D74"/>
    <w:rPr>
      <w:color w:val="808080"/>
    </w:rPr>
  </w:style>
  <w:style w:type="character" w:styleId="CommentReference">
    <w:name w:val="annotation reference"/>
    <w:uiPriority w:val="99"/>
    <w:semiHidden/>
    <w:unhideWhenUsed/>
    <w:rsid w:val="000E2939"/>
    <w:rPr>
      <w:sz w:val="16"/>
      <w:szCs w:val="16"/>
    </w:rPr>
  </w:style>
  <w:style w:type="paragraph" w:styleId="CommentText">
    <w:name w:val="annotation text"/>
    <w:basedOn w:val="Normal"/>
    <w:link w:val="CommentTextChar"/>
    <w:uiPriority w:val="99"/>
    <w:unhideWhenUsed/>
    <w:rsid w:val="000E2939"/>
    <w:rPr>
      <w:sz w:val="20"/>
    </w:rPr>
  </w:style>
  <w:style w:type="character" w:customStyle="1" w:styleId="CommentTextChar">
    <w:name w:val="Comment Text Char"/>
    <w:basedOn w:val="DefaultParagraphFont"/>
    <w:link w:val="CommentText"/>
    <w:uiPriority w:val="99"/>
    <w:rsid w:val="000E2939"/>
  </w:style>
  <w:style w:type="paragraph" w:styleId="CommentSubject">
    <w:name w:val="annotation subject"/>
    <w:basedOn w:val="CommentText"/>
    <w:next w:val="CommentText"/>
    <w:link w:val="CommentSubjectChar"/>
    <w:uiPriority w:val="99"/>
    <w:semiHidden/>
    <w:unhideWhenUsed/>
    <w:rsid w:val="000E2939"/>
    <w:rPr>
      <w:b/>
      <w:bCs/>
    </w:rPr>
  </w:style>
  <w:style w:type="character" w:customStyle="1" w:styleId="CommentSubjectChar">
    <w:name w:val="Comment Subject Char"/>
    <w:link w:val="CommentSubject"/>
    <w:uiPriority w:val="99"/>
    <w:semiHidden/>
    <w:rsid w:val="000E2939"/>
    <w:rPr>
      <w:b/>
      <w:bCs/>
    </w:rPr>
  </w:style>
  <w:style w:type="paragraph" w:customStyle="1" w:styleId="TableNumberList">
    <w:name w:val="Table Number List"/>
    <w:basedOn w:val="Tabledotpoints"/>
    <w:qFormat/>
    <w:rsid w:val="008E3ED7"/>
    <w:pPr>
      <w:numPr>
        <w:numId w:val="5"/>
      </w:numPr>
      <w:ind w:left="714" w:hanging="357"/>
    </w:pPr>
    <w:rPr>
      <w:lang w:eastAsia="ja-JP"/>
    </w:rPr>
  </w:style>
  <w:style w:type="paragraph" w:customStyle="1" w:styleId="Bullet2">
    <w:name w:val="Bullet 2"/>
    <w:basedOn w:val="Normal"/>
    <w:rsid w:val="00E91FFF"/>
    <w:pPr>
      <w:numPr>
        <w:numId w:val="6"/>
      </w:numPr>
      <w:suppressAutoHyphens w:val="0"/>
      <w:spacing w:after="0"/>
    </w:pPr>
    <w:rPr>
      <w:rFonts w:ascii="Arial" w:hAnsi="Arial"/>
      <w:szCs w:val="24"/>
      <w:lang w:eastAsia="en-US"/>
    </w:rPr>
  </w:style>
  <w:style w:type="character" w:customStyle="1" w:styleId="ListParagraphChar">
    <w:name w:val="List Paragraph Char"/>
    <w:aliases w:val="Recommendation Char,List Paragraph1 Char,List Paragraph11 Char,L Char,List Paragraph111 Char,F5 List Paragraph Char,Dot pt Char,CV text Char,Medium Grid 1 - Accent 21 Char,Numbered Paragraph Char,List Paragraph2 Char,FooterText Char"/>
    <w:link w:val="ListParagraph"/>
    <w:uiPriority w:val="34"/>
    <w:locked/>
    <w:rsid w:val="004960F6"/>
    <w:rPr>
      <w:sz w:val="24"/>
    </w:rPr>
  </w:style>
  <w:style w:type="paragraph" w:customStyle="1" w:styleId="Default">
    <w:name w:val="Default"/>
    <w:rsid w:val="00D81635"/>
    <w:pPr>
      <w:autoSpaceDE w:val="0"/>
      <w:autoSpaceDN w:val="0"/>
      <w:adjustRightInd w:val="0"/>
    </w:pPr>
    <w:rPr>
      <w:rFonts w:cs="Calibri"/>
      <w:color w:val="000000"/>
      <w:sz w:val="24"/>
      <w:szCs w:val="24"/>
    </w:rPr>
  </w:style>
  <w:style w:type="paragraph" w:customStyle="1" w:styleId="Listlevel2J">
    <w:name w:val="List level 2 J"/>
    <w:basedOn w:val="Normal"/>
    <w:rsid w:val="00F32249"/>
    <w:pPr>
      <w:numPr>
        <w:ilvl w:val="1"/>
        <w:numId w:val="13"/>
      </w:numPr>
      <w:suppressAutoHyphens w:val="0"/>
      <w:spacing w:before="100" w:beforeAutospacing="1" w:after="100" w:afterAutospacing="1"/>
    </w:pPr>
    <w:rPr>
      <w:rFonts w:ascii="Arial" w:hAnsi="Arial"/>
      <w:color w:val="000000"/>
      <w:sz w:val="20"/>
      <w:lang w:eastAsia="en-US"/>
    </w:rPr>
  </w:style>
  <w:style w:type="paragraph" w:customStyle="1" w:styleId="Listlevel1J">
    <w:name w:val="List level 1 J"/>
    <w:basedOn w:val="Normal"/>
    <w:rsid w:val="00F32249"/>
    <w:pPr>
      <w:numPr>
        <w:numId w:val="13"/>
      </w:numPr>
      <w:suppressAutoHyphens w:val="0"/>
      <w:spacing w:before="100" w:beforeAutospacing="1" w:after="100" w:afterAutospacing="1"/>
    </w:pPr>
    <w:rPr>
      <w:rFonts w:ascii="Arial" w:hAnsi="Arial"/>
      <w:color w:val="000000"/>
      <w:sz w:val="20"/>
      <w:lang w:eastAsia="en-US"/>
    </w:rPr>
  </w:style>
  <w:style w:type="paragraph" w:styleId="Revision">
    <w:name w:val="Revision"/>
    <w:hidden/>
    <w:uiPriority w:val="99"/>
    <w:semiHidden/>
    <w:rsid w:val="00F61BDA"/>
    <w:rPr>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60253372">
      <w:bodyDiv w:val="1"/>
      <w:marLeft w:val="0"/>
      <w:marRight w:val="0"/>
      <w:marTop w:val="0"/>
      <w:marBottom w:val="0"/>
      <w:divBdr>
        <w:top w:val="none" w:sz="0" w:space="0" w:color="auto"/>
        <w:left w:val="none" w:sz="0" w:space="0" w:color="auto"/>
        <w:bottom w:val="none" w:sz="0" w:space="0" w:color="auto"/>
        <w:right w:val="none" w:sz="0" w:space="0" w:color="auto"/>
      </w:divBdr>
    </w:div>
    <w:div w:id="233709991">
      <w:bodyDiv w:val="1"/>
      <w:marLeft w:val="0"/>
      <w:marRight w:val="0"/>
      <w:marTop w:val="0"/>
      <w:marBottom w:val="0"/>
      <w:divBdr>
        <w:top w:val="none" w:sz="0" w:space="0" w:color="auto"/>
        <w:left w:val="none" w:sz="0" w:space="0" w:color="auto"/>
        <w:bottom w:val="none" w:sz="0" w:space="0" w:color="auto"/>
        <w:right w:val="none" w:sz="0" w:space="0" w:color="auto"/>
      </w:divBdr>
    </w:div>
    <w:div w:id="174564558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emf"/><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webSettings" Target="web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theme" Target="theme/theme1.xml"/></Relationships>
</file>

<file path=word/_rels/footer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emf"/></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6E63076C85AB46F990D733245459049C"/>
        <w:category>
          <w:name w:val="General"/>
          <w:gallery w:val="placeholder"/>
        </w:category>
        <w:types>
          <w:type w:val="bbPlcHdr"/>
        </w:types>
        <w:behaviors>
          <w:behavior w:val="content"/>
        </w:behaviors>
        <w:guid w:val="{6ACE7549-827D-45BA-B16D-178A4E8C9871}"/>
      </w:docPartPr>
      <w:docPartBody>
        <w:p w:rsidR="00C413C5" w:rsidRDefault="007C545E" w:rsidP="007C545E">
          <w:pPr>
            <w:pStyle w:val="6E63076C85AB46F990D733245459049C"/>
          </w:pPr>
          <w:r w:rsidRPr="004D2D92">
            <w:rPr>
              <w:rStyle w:val="PlaceholderText"/>
            </w:rPr>
            <w:t>Choose an item.</w:t>
          </w:r>
        </w:p>
      </w:docPartBody>
    </w:docPart>
    <w:docPart>
      <w:docPartPr>
        <w:name w:val="335128419187470F9A6B0B2458998C50"/>
        <w:category>
          <w:name w:val="General"/>
          <w:gallery w:val="placeholder"/>
        </w:category>
        <w:types>
          <w:type w:val="bbPlcHdr"/>
        </w:types>
        <w:behaviors>
          <w:behavior w:val="content"/>
        </w:behaviors>
        <w:guid w:val="{93CA5908-D23A-4514-A0F7-0482EC1D042F}"/>
      </w:docPartPr>
      <w:docPartBody>
        <w:p w:rsidR="00C413C5" w:rsidRDefault="007C545E" w:rsidP="007C545E">
          <w:pPr>
            <w:pStyle w:val="335128419187470F9A6B0B2458998C50"/>
          </w:pPr>
          <w:r w:rsidRPr="004D2D92">
            <w:rPr>
              <w:rStyle w:val="PlaceholderText"/>
            </w:rPr>
            <w:t>Choose an item.</w:t>
          </w:r>
        </w:p>
      </w:docPartBody>
    </w:docPart>
    <w:docPart>
      <w:docPartPr>
        <w:name w:val="E5E908C78F7D4221BCC62B81E44F90A9"/>
        <w:category>
          <w:name w:val="General"/>
          <w:gallery w:val="placeholder"/>
        </w:category>
        <w:types>
          <w:type w:val="bbPlcHdr"/>
        </w:types>
        <w:behaviors>
          <w:behavior w:val="content"/>
        </w:behaviors>
        <w:guid w:val="{BCC397FE-A725-4964-A2AB-56652824F5FF}"/>
      </w:docPartPr>
      <w:docPartBody>
        <w:p w:rsidR="00C413C5" w:rsidRDefault="007C545E" w:rsidP="007C545E">
          <w:pPr>
            <w:pStyle w:val="E5E908C78F7D4221BCC62B81E44F90A9"/>
          </w:pPr>
          <w:r w:rsidRPr="004D2D92">
            <w:rPr>
              <w:rStyle w:val="PlaceholderText"/>
            </w:rPr>
            <w:t>Choose an item.</w:t>
          </w:r>
        </w:p>
      </w:docPartBody>
    </w:docPart>
    <w:docPart>
      <w:docPartPr>
        <w:name w:val="3B0DE3D56896490CAB7D31A01A585B8B"/>
        <w:category>
          <w:name w:val="General"/>
          <w:gallery w:val="placeholder"/>
        </w:category>
        <w:types>
          <w:type w:val="bbPlcHdr"/>
        </w:types>
        <w:behaviors>
          <w:behavior w:val="content"/>
        </w:behaviors>
        <w:guid w:val="{DB6F5AF7-FAA9-45BD-A264-71A34010D3A4}"/>
      </w:docPartPr>
      <w:docPartBody>
        <w:p w:rsidR="00C413C5" w:rsidRDefault="007C545E" w:rsidP="007C545E">
          <w:pPr>
            <w:pStyle w:val="3B0DE3D56896490CAB7D31A01A585B8B"/>
          </w:pPr>
          <w:r w:rsidRPr="004D2D92">
            <w:rPr>
              <w:rStyle w:val="PlaceholderText"/>
            </w:rPr>
            <w:t>Choose an item.</w:t>
          </w:r>
        </w:p>
      </w:docPartBody>
    </w:docPart>
    <w:docPart>
      <w:docPartPr>
        <w:name w:val="E33EECF938DF469CB55F30BF5FCC6D5D"/>
        <w:category>
          <w:name w:val="General"/>
          <w:gallery w:val="placeholder"/>
        </w:category>
        <w:types>
          <w:type w:val="bbPlcHdr"/>
        </w:types>
        <w:behaviors>
          <w:behavior w:val="content"/>
        </w:behaviors>
        <w:guid w:val="{84BBBF15-1630-4CD2-87D1-65B16AFE3873}"/>
      </w:docPartPr>
      <w:docPartBody>
        <w:p w:rsidR="00C413C5" w:rsidRDefault="007C545E" w:rsidP="007C545E">
          <w:pPr>
            <w:pStyle w:val="E33EECF938DF469CB55F30BF5FCC6D5D"/>
          </w:pPr>
          <w:r w:rsidRPr="004D2D92">
            <w:rPr>
              <w:rStyle w:val="PlaceholderText"/>
            </w:rPr>
            <w:t>Choose an item.</w:t>
          </w:r>
        </w:p>
      </w:docPartBody>
    </w:docPart>
    <w:docPart>
      <w:docPartPr>
        <w:name w:val="985058643DE64E278E0E1D0AADA2B851"/>
        <w:category>
          <w:name w:val="General"/>
          <w:gallery w:val="placeholder"/>
        </w:category>
        <w:types>
          <w:type w:val="bbPlcHdr"/>
        </w:types>
        <w:behaviors>
          <w:behavior w:val="content"/>
        </w:behaviors>
        <w:guid w:val="{15E509B6-F463-43F5-943A-9EF80199E682}"/>
      </w:docPartPr>
      <w:docPartBody>
        <w:p w:rsidR="00C413C5" w:rsidRDefault="007C545E" w:rsidP="007C545E">
          <w:pPr>
            <w:pStyle w:val="985058643DE64E278E0E1D0AADA2B851"/>
          </w:pPr>
          <w:r w:rsidRPr="004D2D92">
            <w:rPr>
              <w:rStyle w:val="PlaceholderText"/>
            </w:rPr>
            <w:t>Choose an item.</w:t>
          </w:r>
        </w:p>
      </w:docPartBody>
    </w:docPart>
    <w:docPart>
      <w:docPartPr>
        <w:name w:val="38725685B40E456D95EA5FC74E6D9937"/>
        <w:category>
          <w:name w:val="General"/>
          <w:gallery w:val="placeholder"/>
        </w:category>
        <w:types>
          <w:type w:val="bbPlcHdr"/>
        </w:types>
        <w:behaviors>
          <w:behavior w:val="content"/>
        </w:behaviors>
        <w:guid w:val="{2E49DFA2-44BD-4E40-A0DA-3C06AF70E26B}"/>
      </w:docPartPr>
      <w:docPartBody>
        <w:p w:rsidR="00C413C5" w:rsidRDefault="007C545E" w:rsidP="007C545E">
          <w:pPr>
            <w:pStyle w:val="38725685B40E456D95EA5FC74E6D9937"/>
          </w:pPr>
          <w:r w:rsidRPr="004D2D92">
            <w:rPr>
              <w:rStyle w:val="PlaceholderText"/>
            </w:rPr>
            <w:t>Choose an item.</w:t>
          </w:r>
        </w:p>
      </w:docPartBody>
    </w:docPart>
    <w:docPart>
      <w:docPartPr>
        <w:name w:val="71944E0334C247A59EC403DCC1236894"/>
        <w:category>
          <w:name w:val="General"/>
          <w:gallery w:val="placeholder"/>
        </w:category>
        <w:types>
          <w:type w:val="bbPlcHdr"/>
        </w:types>
        <w:behaviors>
          <w:behavior w:val="content"/>
        </w:behaviors>
        <w:guid w:val="{0E585314-3A5B-4E2F-B47C-D4B0AF37CF20}"/>
      </w:docPartPr>
      <w:docPartBody>
        <w:p w:rsidR="00C413C5" w:rsidRDefault="007C545E" w:rsidP="007C545E">
          <w:pPr>
            <w:pStyle w:val="71944E0334C247A59EC403DCC1236894"/>
          </w:pPr>
          <w:r w:rsidRPr="004D2D92">
            <w:rPr>
              <w:rStyle w:val="PlaceholderText"/>
            </w:rPr>
            <w:t>Choose an item.</w:t>
          </w:r>
        </w:p>
      </w:docPartBody>
    </w:docPart>
    <w:docPart>
      <w:docPartPr>
        <w:name w:val="90A0FBA2271C4278956273789578C411"/>
        <w:category>
          <w:name w:val="General"/>
          <w:gallery w:val="placeholder"/>
        </w:category>
        <w:types>
          <w:type w:val="bbPlcHdr"/>
        </w:types>
        <w:behaviors>
          <w:behavior w:val="content"/>
        </w:behaviors>
        <w:guid w:val="{91154627-31EA-45A6-A479-61675B8E187C}"/>
      </w:docPartPr>
      <w:docPartBody>
        <w:p w:rsidR="00C413C5" w:rsidRDefault="007C545E" w:rsidP="007C545E">
          <w:pPr>
            <w:pStyle w:val="90A0FBA2271C4278956273789578C411"/>
          </w:pPr>
          <w:r w:rsidRPr="004D2D92">
            <w:rPr>
              <w:rStyle w:val="PlaceholderText"/>
            </w:rPr>
            <w:t>Choose an item.</w:t>
          </w:r>
        </w:p>
      </w:docPartBody>
    </w:docPart>
    <w:docPart>
      <w:docPartPr>
        <w:name w:val="24CE54415C4844DCBB6C0550250A3FDC"/>
        <w:category>
          <w:name w:val="General"/>
          <w:gallery w:val="placeholder"/>
        </w:category>
        <w:types>
          <w:type w:val="bbPlcHdr"/>
        </w:types>
        <w:behaviors>
          <w:behavior w:val="content"/>
        </w:behaviors>
        <w:guid w:val="{A4B4A84A-DA7D-414E-9CFE-2916D89B876D}"/>
      </w:docPartPr>
      <w:docPartBody>
        <w:p w:rsidR="00C413C5" w:rsidRDefault="007C545E" w:rsidP="007C545E">
          <w:pPr>
            <w:pStyle w:val="24CE54415C4844DCBB6C0550250A3FDC"/>
          </w:pPr>
          <w:r w:rsidRPr="004D2D92">
            <w:rPr>
              <w:rStyle w:val="PlaceholderText"/>
            </w:rPr>
            <w:t>Choose an item.</w:t>
          </w:r>
        </w:p>
      </w:docPartBody>
    </w:docPart>
    <w:docPart>
      <w:docPartPr>
        <w:name w:val="2FE15BB04AA74BBC8ED850FF0E8BD4F2"/>
        <w:category>
          <w:name w:val="General"/>
          <w:gallery w:val="placeholder"/>
        </w:category>
        <w:types>
          <w:type w:val="bbPlcHdr"/>
        </w:types>
        <w:behaviors>
          <w:behavior w:val="content"/>
        </w:behaviors>
        <w:guid w:val="{35988720-129D-4344-8158-59D915505760}"/>
      </w:docPartPr>
      <w:docPartBody>
        <w:p w:rsidR="00C413C5" w:rsidRDefault="007C545E" w:rsidP="007C545E">
          <w:pPr>
            <w:pStyle w:val="2FE15BB04AA74BBC8ED850FF0E8BD4F2"/>
          </w:pPr>
          <w:r w:rsidRPr="004D2D92">
            <w:rPr>
              <w:rStyle w:val="PlaceholderText"/>
            </w:rPr>
            <w:t>Choose an item.</w:t>
          </w:r>
        </w:p>
      </w:docPartBody>
    </w:docPart>
    <w:docPart>
      <w:docPartPr>
        <w:name w:val="B47FE436713449949401149619305143"/>
        <w:category>
          <w:name w:val="General"/>
          <w:gallery w:val="placeholder"/>
        </w:category>
        <w:types>
          <w:type w:val="bbPlcHdr"/>
        </w:types>
        <w:behaviors>
          <w:behavior w:val="content"/>
        </w:behaviors>
        <w:guid w:val="{46EE6FC4-E03B-481C-A3B3-9FE54874699F}"/>
      </w:docPartPr>
      <w:docPartBody>
        <w:p w:rsidR="00C413C5" w:rsidRDefault="007C545E" w:rsidP="007C545E">
          <w:pPr>
            <w:pStyle w:val="B47FE436713449949401149619305143"/>
          </w:pPr>
          <w:r w:rsidRPr="004D2D92">
            <w:rPr>
              <w:rStyle w:val="PlaceholderText"/>
            </w:rPr>
            <w:t>Choose an item.</w:t>
          </w:r>
        </w:p>
      </w:docPartBody>
    </w:docPart>
    <w:docPart>
      <w:docPartPr>
        <w:name w:val="7D8CC1B25B274FB1917BE107921279F9"/>
        <w:category>
          <w:name w:val="General"/>
          <w:gallery w:val="placeholder"/>
        </w:category>
        <w:types>
          <w:type w:val="bbPlcHdr"/>
        </w:types>
        <w:behaviors>
          <w:behavior w:val="content"/>
        </w:behaviors>
        <w:guid w:val="{E5D7EC45-1046-4309-A45B-EC03ABCFB3F7}"/>
      </w:docPartPr>
      <w:docPartBody>
        <w:p w:rsidR="00C413C5" w:rsidRDefault="007C545E" w:rsidP="007C545E">
          <w:pPr>
            <w:pStyle w:val="7D8CC1B25B274FB1917BE107921279F9"/>
          </w:pPr>
          <w:r w:rsidRPr="004D2D92">
            <w:rPr>
              <w:rStyle w:val="PlaceholderText"/>
            </w:rPr>
            <w:t>Choose an item.</w:t>
          </w:r>
        </w:p>
      </w:docPartBody>
    </w:docPart>
    <w:docPart>
      <w:docPartPr>
        <w:name w:val="E8B8507A3375491AA282146F91D01BAF"/>
        <w:category>
          <w:name w:val="General"/>
          <w:gallery w:val="placeholder"/>
        </w:category>
        <w:types>
          <w:type w:val="bbPlcHdr"/>
        </w:types>
        <w:behaviors>
          <w:behavior w:val="content"/>
        </w:behaviors>
        <w:guid w:val="{509A3BD3-A3E2-4373-AB44-FCBFA00D4E3E}"/>
      </w:docPartPr>
      <w:docPartBody>
        <w:p w:rsidR="00C413C5" w:rsidRDefault="007C545E" w:rsidP="007C545E">
          <w:pPr>
            <w:pStyle w:val="E8B8507A3375491AA282146F91D01BAF"/>
          </w:pPr>
          <w:r w:rsidRPr="004D2D92">
            <w:rPr>
              <w:rStyle w:val="PlaceholderText"/>
            </w:rPr>
            <w:t>Choose an item.</w:t>
          </w:r>
        </w:p>
      </w:docPartBody>
    </w:docPart>
    <w:docPart>
      <w:docPartPr>
        <w:name w:val="71D047E5C258495A82B0DD956726D46B"/>
        <w:category>
          <w:name w:val="General"/>
          <w:gallery w:val="placeholder"/>
        </w:category>
        <w:types>
          <w:type w:val="bbPlcHdr"/>
        </w:types>
        <w:behaviors>
          <w:behavior w:val="content"/>
        </w:behaviors>
        <w:guid w:val="{8BE2D872-D00B-4C8C-B54C-6DC05F3D3E51}"/>
      </w:docPartPr>
      <w:docPartBody>
        <w:p w:rsidR="00C413C5" w:rsidRDefault="007C545E" w:rsidP="007C545E">
          <w:pPr>
            <w:pStyle w:val="71D047E5C258495A82B0DD956726D46B"/>
          </w:pPr>
          <w:r w:rsidRPr="004D2D92">
            <w:rPr>
              <w:rStyle w:val="PlaceholderText"/>
            </w:rPr>
            <w:t>Choose an item.</w:t>
          </w:r>
        </w:p>
      </w:docPartBody>
    </w:docPart>
    <w:docPart>
      <w:docPartPr>
        <w:name w:val="1D34917F69C94D4C9198980C3BE99347"/>
        <w:category>
          <w:name w:val="General"/>
          <w:gallery w:val="placeholder"/>
        </w:category>
        <w:types>
          <w:type w:val="bbPlcHdr"/>
        </w:types>
        <w:behaviors>
          <w:behavior w:val="content"/>
        </w:behaviors>
        <w:guid w:val="{764EDD92-7CCB-4241-89F5-0A04B1645249}"/>
      </w:docPartPr>
      <w:docPartBody>
        <w:p w:rsidR="00C413C5" w:rsidRDefault="007C545E" w:rsidP="007C545E">
          <w:pPr>
            <w:pStyle w:val="1D34917F69C94D4C9198980C3BE99347"/>
          </w:pPr>
          <w:r w:rsidRPr="004D2D92">
            <w:rPr>
              <w:rStyle w:val="PlaceholderText"/>
            </w:rPr>
            <w:t>Choose an item.</w:t>
          </w:r>
        </w:p>
      </w:docPartBody>
    </w:docPart>
    <w:docPart>
      <w:docPartPr>
        <w:name w:val="39DB81573DD14C60BA4245BD5580A498"/>
        <w:category>
          <w:name w:val="General"/>
          <w:gallery w:val="placeholder"/>
        </w:category>
        <w:types>
          <w:type w:val="bbPlcHdr"/>
        </w:types>
        <w:behaviors>
          <w:behavior w:val="content"/>
        </w:behaviors>
        <w:guid w:val="{7391775C-B6FC-4447-8BDD-5CC6D5F427A1}"/>
      </w:docPartPr>
      <w:docPartBody>
        <w:p w:rsidR="00C413C5" w:rsidRDefault="007C545E" w:rsidP="007C545E">
          <w:pPr>
            <w:pStyle w:val="39DB81573DD14C60BA4245BD5580A498"/>
          </w:pPr>
          <w:r w:rsidRPr="004D2D92">
            <w:rPr>
              <w:rStyle w:val="PlaceholderText"/>
            </w:rPr>
            <w:t>Choose an item.</w:t>
          </w:r>
        </w:p>
      </w:docPartBody>
    </w:docPart>
    <w:docPart>
      <w:docPartPr>
        <w:name w:val="4802E765A4274EE29D33976CA473A22B"/>
        <w:category>
          <w:name w:val="General"/>
          <w:gallery w:val="placeholder"/>
        </w:category>
        <w:types>
          <w:type w:val="bbPlcHdr"/>
        </w:types>
        <w:behaviors>
          <w:behavior w:val="content"/>
        </w:behaviors>
        <w:guid w:val="{03769BFA-DBAB-437F-80B3-0C50ADECFDC6}"/>
      </w:docPartPr>
      <w:docPartBody>
        <w:p w:rsidR="00C413C5" w:rsidRDefault="007C545E" w:rsidP="007C545E">
          <w:pPr>
            <w:pStyle w:val="4802E765A4274EE29D33976CA473A22B"/>
          </w:pPr>
          <w:r w:rsidRPr="004D2D92">
            <w:rPr>
              <w:rStyle w:val="PlaceholderText"/>
            </w:rPr>
            <w:t>Choose an item.</w:t>
          </w:r>
        </w:p>
      </w:docPartBody>
    </w:docPart>
    <w:docPart>
      <w:docPartPr>
        <w:name w:val="F3B3D2DC1DB448DA95506C195C80DA81"/>
        <w:category>
          <w:name w:val="General"/>
          <w:gallery w:val="placeholder"/>
        </w:category>
        <w:types>
          <w:type w:val="bbPlcHdr"/>
        </w:types>
        <w:behaviors>
          <w:behavior w:val="content"/>
        </w:behaviors>
        <w:guid w:val="{B1149405-09B8-4DAA-84B0-1177DBB11672}"/>
      </w:docPartPr>
      <w:docPartBody>
        <w:p w:rsidR="00C413C5" w:rsidRDefault="007C545E" w:rsidP="007C545E">
          <w:pPr>
            <w:pStyle w:val="F3B3D2DC1DB448DA95506C195C80DA81"/>
          </w:pPr>
          <w:r w:rsidRPr="004D2D92">
            <w:rPr>
              <w:rStyle w:val="PlaceholderText"/>
            </w:rPr>
            <w:t>Choose an item.</w:t>
          </w:r>
        </w:p>
      </w:docPartBody>
    </w:docPart>
    <w:docPart>
      <w:docPartPr>
        <w:name w:val="135AB2E573F04DF18B927C03B40192F4"/>
        <w:category>
          <w:name w:val="General"/>
          <w:gallery w:val="placeholder"/>
        </w:category>
        <w:types>
          <w:type w:val="bbPlcHdr"/>
        </w:types>
        <w:behaviors>
          <w:behavior w:val="content"/>
        </w:behaviors>
        <w:guid w:val="{4D4B46BC-A0B2-44A4-B9FC-EDF43C1D8240}"/>
      </w:docPartPr>
      <w:docPartBody>
        <w:p w:rsidR="00C413C5" w:rsidRDefault="007C545E" w:rsidP="007C545E">
          <w:pPr>
            <w:pStyle w:val="135AB2E573F04DF18B927C03B40192F4"/>
          </w:pPr>
          <w:r w:rsidRPr="004D2D92">
            <w:rPr>
              <w:rStyle w:val="PlaceholderText"/>
            </w:rPr>
            <w:t>Choose an item.</w:t>
          </w:r>
        </w:p>
      </w:docPartBody>
    </w:docPart>
    <w:docPart>
      <w:docPartPr>
        <w:name w:val="D3DFA65A479046178B4B074F739461C9"/>
        <w:category>
          <w:name w:val="General"/>
          <w:gallery w:val="placeholder"/>
        </w:category>
        <w:types>
          <w:type w:val="bbPlcHdr"/>
        </w:types>
        <w:behaviors>
          <w:behavior w:val="content"/>
        </w:behaviors>
        <w:guid w:val="{8A2DC26E-33AE-477F-9C16-B1AB3ACFD449}"/>
      </w:docPartPr>
      <w:docPartBody>
        <w:p w:rsidR="00C413C5" w:rsidRDefault="007C545E" w:rsidP="007C545E">
          <w:pPr>
            <w:pStyle w:val="D3DFA65A479046178B4B074F739461C9"/>
          </w:pPr>
          <w:r w:rsidRPr="004D2D92">
            <w:rPr>
              <w:rStyle w:val="PlaceholderText"/>
            </w:rPr>
            <w:t>Choose an item.</w:t>
          </w:r>
        </w:p>
      </w:docPartBody>
    </w:docPart>
    <w:docPart>
      <w:docPartPr>
        <w:name w:val="12A151F8BF9B4A20A5B0B1F185FE0814"/>
        <w:category>
          <w:name w:val="General"/>
          <w:gallery w:val="placeholder"/>
        </w:category>
        <w:types>
          <w:type w:val="bbPlcHdr"/>
        </w:types>
        <w:behaviors>
          <w:behavior w:val="content"/>
        </w:behaviors>
        <w:guid w:val="{5740659A-CD30-43DB-BE4D-CE8E8D3B16DC}"/>
      </w:docPartPr>
      <w:docPartBody>
        <w:p w:rsidR="00C413C5" w:rsidRDefault="007C545E" w:rsidP="007C545E">
          <w:pPr>
            <w:pStyle w:val="12A151F8BF9B4A20A5B0B1F185FE0814"/>
          </w:pPr>
          <w:r w:rsidRPr="004D2D92">
            <w:rPr>
              <w:rStyle w:val="PlaceholderText"/>
            </w:rPr>
            <w:t>Choose an item.</w:t>
          </w:r>
        </w:p>
      </w:docPartBody>
    </w:docPart>
    <w:docPart>
      <w:docPartPr>
        <w:name w:val="73F6557F3C1D45B496FA3050DAA3C29A"/>
        <w:category>
          <w:name w:val="General"/>
          <w:gallery w:val="placeholder"/>
        </w:category>
        <w:types>
          <w:type w:val="bbPlcHdr"/>
        </w:types>
        <w:behaviors>
          <w:behavior w:val="content"/>
        </w:behaviors>
        <w:guid w:val="{2A4E1D55-EF99-41B6-B746-FE5520005453}"/>
      </w:docPartPr>
      <w:docPartBody>
        <w:p w:rsidR="00C413C5" w:rsidRDefault="007C545E" w:rsidP="007C545E">
          <w:pPr>
            <w:pStyle w:val="73F6557F3C1D45B496FA3050DAA3C29A"/>
          </w:pPr>
          <w:r w:rsidRPr="004D2D92">
            <w:rPr>
              <w:rStyle w:val="PlaceholderText"/>
            </w:rPr>
            <w:t>Choose an item.</w:t>
          </w:r>
        </w:p>
      </w:docPartBody>
    </w:docPart>
    <w:docPart>
      <w:docPartPr>
        <w:name w:val="E864A19D8EBE470C84794CDEE74BDBA2"/>
        <w:category>
          <w:name w:val="General"/>
          <w:gallery w:val="placeholder"/>
        </w:category>
        <w:types>
          <w:type w:val="bbPlcHdr"/>
        </w:types>
        <w:behaviors>
          <w:behavior w:val="content"/>
        </w:behaviors>
        <w:guid w:val="{E6AAFD35-2CE9-4593-A2E6-90A7506A9BD6}"/>
      </w:docPartPr>
      <w:docPartBody>
        <w:p w:rsidR="00C413C5" w:rsidRDefault="007C545E" w:rsidP="007C545E">
          <w:pPr>
            <w:pStyle w:val="E864A19D8EBE470C84794CDEE74BDBA2"/>
          </w:pPr>
          <w:r w:rsidRPr="004D2D92">
            <w:rPr>
              <w:rStyle w:val="PlaceholderText"/>
            </w:rPr>
            <w:t>Choose an item.</w:t>
          </w:r>
        </w:p>
      </w:docPartBody>
    </w:docPart>
    <w:docPart>
      <w:docPartPr>
        <w:name w:val="916B0FB832F14F2C888FE222A13F62BC"/>
        <w:category>
          <w:name w:val="General"/>
          <w:gallery w:val="placeholder"/>
        </w:category>
        <w:types>
          <w:type w:val="bbPlcHdr"/>
        </w:types>
        <w:behaviors>
          <w:behavior w:val="content"/>
        </w:behaviors>
        <w:guid w:val="{CE833F2A-0377-4DEF-8C26-8D6E808F2C57}"/>
      </w:docPartPr>
      <w:docPartBody>
        <w:p w:rsidR="00C413C5" w:rsidRDefault="007C545E" w:rsidP="007C545E">
          <w:pPr>
            <w:pStyle w:val="916B0FB832F14F2C888FE222A13F62BC"/>
          </w:pPr>
          <w:r w:rsidRPr="004D2D92">
            <w:rPr>
              <w:rStyle w:val="PlaceholderText"/>
            </w:rPr>
            <w:t>Choose an item.</w:t>
          </w:r>
        </w:p>
      </w:docPartBody>
    </w:docPart>
    <w:docPart>
      <w:docPartPr>
        <w:name w:val="BAE0C03FD2E64771B674EED395480986"/>
        <w:category>
          <w:name w:val="General"/>
          <w:gallery w:val="placeholder"/>
        </w:category>
        <w:types>
          <w:type w:val="bbPlcHdr"/>
        </w:types>
        <w:behaviors>
          <w:behavior w:val="content"/>
        </w:behaviors>
        <w:guid w:val="{D540B03A-A970-46F0-BBF9-6C28CD82D4E2}"/>
      </w:docPartPr>
      <w:docPartBody>
        <w:p w:rsidR="00C413C5" w:rsidRDefault="007C545E" w:rsidP="007C545E">
          <w:pPr>
            <w:pStyle w:val="BAE0C03FD2E64771B674EED395480986"/>
          </w:pPr>
          <w:r w:rsidRPr="004D2D92">
            <w:rPr>
              <w:rStyle w:val="PlaceholderText"/>
            </w:rPr>
            <w:t>Choose an item.</w:t>
          </w:r>
        </w:p>
      </w:docPartBody>
    </w:docPart>
    <w:docPart>
      <w:docPartPr>
        <w:name w:val="4B8F1B05230643759E47A6725821E38C"/>
        <w:category>
          <w:name w:val="General"/>
          <w:gallery w:val="placeholder"/>
        </w:category>
        <w:types>
          <w:type w:val="bbPlcHdr"/>
        </w:types>
        <w:behaviors>
          <w:behavior w:val="content"/>
        </w:behaviors>
        <w:guid w:val="{4F843FD6-9D3C-425F-BD67-CA98D9996A3F}"/>
      </w:docPartPr>
      <w:docPartBody>
        <w:p w:rsidR="00C413C5" w:rsidRDefault="007C545E" w:rsidP="007C545E">
          <w:pPr>
            <w:pStyle w:val="4B8F1B05230643759E47A6725821E38C"/>
          </w:pPr>
          <w:r w:rsidRPr="004D2D92">
            <w:rPr>
              <w:rStyle w:val="PlaceholderText"/>
            </w:rPr>
            <w:t>Choose an item.</w:t>
          </w:r>
        </w:p>
      </w:docPartBody>
    </w:docPart>
    <w:docPart>
      <w:docPartPr>
        <w:name w:val="E5CCF5909ED34DA5837D623B846F448E"/>
        <w:category>
          <w:name w:val="General"/>
          <w:gallery w:val="placeholder"/>
        </w:category>
        <w:types>
          <w:type w:val="bbPlcHdr"/>
        </w:types>
        <w:behaviors>
          <w:behavior w:val="content"/>
        </w:behaviors>
        <w:guid w:val="{FCC46D99-AF3E-41E6-9E43-516FBCC288A7}"/>
      </w:docPartPr>
      <w:docPartBody>
        <w:p w:rsidR="00C413C5" w:rsidRDefault="007C545E" w:rsidP="007C545E">
          <w:pPr>
            <w:pStyle w:val="E5CCF5909ED34DA5837D623B846F448E"/>
          </w:pPr>
          <w:r w:rsidRPr="004D2D92">
            <w:rPr>
              <w:rStyle w:val="PlaceholderText"/>
            </w:rPr>
            <w:t>Choose an item.</w:t>
          </w:r>
        </w:p>
      </w:docPartBody>
    </w:docPart>
    <w:docPart>
      <w:docPartPr>
        <w:name w:val="8883D6521F6B48D4982ADC708DE2FECD"/>
        <w:category>
          <w:name w:val="General"/>
          <w:gallery w:val="placeholder"/>
        </w:category>
        <w:types>
          <w:type w:val="bbPlcHdr"/>
        </w:types>
        <w:behaviors>
          <w:behavior w:val="content"/>
        </w:behaviors>
        <w:guid w:val="{0CEA4F23-5DF7-46AB-8C78-94D4519FD4C8}"/>
      </w:docPartPr>
      <w:docPartBody>
        <w:p w:rsidR="00C413C5" w:rsidRDefault="007C545E" w:rsidP="007C545E">
          <w:pPr>
            <w:pStyle w:val="8883D6521F6B48D4982ADC708DE2FECD"/>
          </w:pPr>
          <w:r w:rsidRPr="004D2D92">
            <w:rPr>
              <w:rStyle w:val="PlaceholderText"/>
            </w:rPr>
            <w:t>Choose an item.</w:t>
          </w:r>
        </w:p>
      </w:docPartBody>
    </w:docPart>
    <w:docPart>
      <w:docPartPr>
        <w:name w:val="4EDC39C07C1D46608756399FC3E16D6C"/>
        <w:category>
          <w:name w:val="General"/>
          <w:gallery w:val="placeholder"/>
        </w:category>
        <w:types>
          <w:type w:val="bbPlcHdr"/>
        </w:types>
        <w:behaviors>
          <w:behavior w:val="content"/>
        </w:behaviors>
        <w:guid w:val="{11FBBBE6-D9C7-447B-9A04-1C80D7EB692D}"/>
      </w:docPartPr>
      <w:docPartBody>
        <w:p w:rsidR="00C413C5" w:rsidRDefault="007C545E" w:rsidP="007C545E">
          <w:pPr>
            <w:pStyle w:val="4EDC39C07C1D46608756399FC3E16D6C"/>
          </w:pPr>
          <w:r w:rsidRPr="004D2D92">
            <w:rPr>
              <w:rStyle w:val="PlaceholderText"/>
            </w:rPr>
            <w:t>Choose an item.</w:t>
          </w:r>
        </w:p>
      </w:docPartBody>
    </w:docPart>
    <w:docPart>
      <w:docPartPr>
        <w:name w:val="E80ED1B9A981495FAB9E7C628E1773D2"/>
        <w:category>
          <w:name w:val="General"/>
          <w:gallery w:val="placeholder"/>
        </w:category>
        <w:types>
          <w:type w:val="bbPlcHdr"/>
        </w:types>
        <w:behaviors>
          <w:behavior w:val="content"/>
        </w:behaviors>
        <w:guid w:val="{807255B4-2035-4508-AB4E-5C0775A3DCA6}"/>
      </w:docPartPr>
      <w:docPartBody>
        <w:p w:rsidR="00C413C5" w:rsidRDefault="007C545E" w:rsidP="007C545E">
          <w:pPr>
            <w:pStyle w:val="E80ED1B9A981495FAB9E7C628E1773D2"/>
          </w:pPr>
          <w:r w:rsidRPr="004D2D92">
            <w:rPr>
              <w:rStyle w:val="PlaceholderText"/>
            </w:rPr>
            <w:t>Choose an item.</w:t>
          </w:r>
        </w:p>
      </w:docPartBody>
    </w:docPart>
    <w:docPart>
      <w:docPartPr>
        <w:name w:val="90C22C9D38174946A8C7709413ABB504"/>
        <w:category>
          <w:name w:val="General"/>
          <w:gallery w:val="placeholder"/>
        </w:category>
        <w:types>
          <w:type w:val="bbPlcHdr"/>
        </w:types>
        <w:behaviors>
          <w:behavior w:val="content"/>
        </w:behaviors>
        <w:guid w:val="{A290B9E2-FC91-4F0D-BA0D-0C18AFE15275}"/>
      </w:docPartPr>
      <w:docPartBody>
        <w:p w:rsidR="00C413C5" w:rsidRDefault="007C545E" w:rsidP="007C545E">
          <w:pPr>
            <w:pStyle w:val="90C22C9D38174946A8C7709413ABB504"/>
          </w:pPr>
          <w:r w:rsidRPr="004D2D92">
            <w:rPr>
              <w:rStyle w:val="PlaceholderText"/>
            </w:rPr>
            <w:t>Choose an item.</w:t>
          </w:r>
        </w:p>
      </w:docPartBody>
    </w:docPart>
    <w:docPart>
      <w:docPartPr>
        <w:name w:val="48E705454DFD4E7CACB43B75BB52F84E"/>
        <w:category>
          <w:name w:val="General"/>
          <w:gallery w:val="placeholder"/>
        </w:category>
        <w:types>
          <w:type w:val="bbPlcHdr"/>
        </w:types>
        <w:behaviors>
          <w:behavior w:val="content"/>
        </w:behaviors>
        <w:guid w:val="{FE9F586D-76A0-4712-9EC6-F114CAF44CEC}"/>
      </w:docPartPr>
      <w:docPartBody>
        <w:p w:rsidR="00C413C5" w:rsidRDefault="007C545E" w:rsidP="007C545E">
          <w:pPr>
            <w:pStyle w:val="48E705454DFD4E7CACB43B75BB52F84E"/>
          </w:pPr>
          <w:r w:rsidRPr="004D2D92">
            <w:rPr>
              <w:rStyle w:val="PlaceholderText"/>
            </w:rPr>
            <w:t>Choose an item.</w:t>
          </w:r>
        </w:p>
      </w:docPartBody>
    </w:docPart>
    <w:docPart>
      <w:docPartPr>
        <w:name w:val="56F22808FA7F4E739F43CFE867BC0E8D"/>
        <w:category>
          <w:name w:val="General"/>
          <w:gallery w:val="placeholder"/>
        </w:category>
        <w:types>
          <w:type w:val="bbPlcHdr"/>
        </w:types>
        <w:behaviors>
          <w:behavior w:val="content"/>
        </w:behaviors>
        <w:guid w:val="{18080251-133B-4BFB-B710-5C8EEF5C2FD0}"/>
      </w:docPartPr>
      <w:docPartBody>
        <w:p w:rsidR="00C413C5" w:rsidRDefault="007C545E" w:rsidP="007C545E">
          <w:pPr>
            <w:pStyle w:val="56F22808FA7F4E739F43CFE867BC0E8D"/>
          </w:pPr>
          <w:r w:rsidRPr="004D2D92">
            <w:rPr>
              <w:rStyle w:val="PlaceholderText"/>
            </w:rPr>
            <w:t>Choose an item.</w:t>
          </w:r>
        </w:p>
      </w:docPartBody>
    </w:docPart>
    <w:docPart>
      <w:docPartPr>
        <w:name w:val="DFC93FB6D43048ED85A5ECA2A834154C"/>
        <w:category>
          <w:name w:val="General"/>
          <w:gallery w:val="placeholder"/>
        </w:category>
        <w:types>
          <w:type w:val="bbPlcHdr"/>
        </w:types>
        <w:behaviors>
          <w:behavior w:val="content"/>
        </w:behaviors>
        <w:guid w:val="{9B421CAD-A502-4545-A859-6FD7B7C88A74}"/>
      </w:docPartPr>
      <w:docPartBody>
        <w:p w:rsidR="00C413C5" w:rsidRDefault="007C545E" w:rsidP="007C545E">
          <w:pPr>
            <w:pStyle w:val="DFC93FB6D43048ED85A5ECA2A834154C"/>
          </w:pPr>
          <w:r w:rsidRPr="004D2D92">
            <w:rPr>
              <w:rStyle w:val="PlaceholderText"/>
            </w:rPr>
            <w:t>Choose an item.</w:t>
          </w:r>
        </w:p>
      </w:docPartBody>
    </w:docPart>
    <w:docPart>
      <w:docPartPr>
        <w:name w:val="C856C24D23C8453CBB4249ACA56993CB"/>
        <w:category>
          <w:name w:val="General"/>
          <w:gallery w:val="placeholder"/>
        </w:category>
        <w:types>
          <w:type w:val="bbPlcHdr"/>
        </w:types>
        <w:behaviors>
          <w:behavior w:val="content"/>
        </w:behaviors>
        <w:guid w:val="{F17A4166-506D-4759-9D5B-9AFDC10F7378}"/>
      </w:docPartPr>
      <w:docPartBody>
        <w:p w:rsidR="00C413C5" w:rsidRDefault="007C545E" w:rsidP="007C545E">
          <w:pPr>
            <w:pStyle w:val="C856C24D23C8453CBB4249ACA56993CB"/>
          </w:pPr>
          <w:r w:rsidRPr="004D2D92">
            <w:rPr>
              <w:rStyle w:val="PlaceholderText"/>
            </w:rPr>
            <w:t>Choose an item.</w:t>
          </w:r>
        </w:p>
      </w:docPartBody>
    </w:docPart>
    <w:docPart>
      <w:docPartPr>
        <w:name w:val="9793E158B7FF4121988F6037E5108555"/>
        <w:category>
          <w:name w:val="General"/>
          <w:gallery w:val="placeholder"/>
        </w:category>
        <w:types>
          <w:type w:val="bbPlcHdr"/>
        </w:types>
        <w:behaviors>
          <w:behavior w:val="content"/>
        </w:behaviors>
        <w:guid w:val="{BB9D55D3-2D0E-4244-A546-FD2A6D34DCBF}"/>
      </w:docPartPr>
      <w:docPartBody>
        <w:p w:rsidR="00C413C5" w:rsidRDefault="007C545E" w:rsidP="007C545E">
          <w:pPr>
            <w:pStyle w:val="9793E158B7FF4121988F6037E5108555"/>
          </w:pPr>
          <w:r w:rsidRPr="004D2D92">
            <w:rPr>
              <w:rStyle w:val="PlaceholderText"/>
            </w:rPr>
            <w:t>Choose an item.</w:t>
          </w:r>
        </w:p>
      </w:docPartBody>
    </w:docPart>
    <w:docPart>
      <w:docPartPr>
        <w:name w:val="A465E3EB471A4B14AEC6B90128D30568"/>
        <w:category>
          <w:name w:val="General"/>
          <w:gallery w:val="placeholder"/>
        </w:category>
        <w:types>
          <w:type w:val="bbPlcHdr"/>
        </w:types>
        <w:behaviors>
          <w:behavior w:val="content"/>
        </w:behaviors>
        <w:guid w:val="{C6F1F499-95C6-41A9-99DA-C838BB208010}"/>
      </w:docPartPr>
      <w:docPartBody>
        <w:p w:rsidR="00C413C5" w:rsidRDefault="007C545E" w:rsidP="007C545E">
          <w:pPr>
            <w:pStyle w:val="A465E3EB471A4B14AEC6B90128D30568"/>
          </w:pPr>
          <w:r w:rsidRPr="004D2D92">
            <w:rPr>
              <w:rStyle w:val="PlaceholderText"/>
            </w:rPr>
            <w:t>Choose an item.</w:t>
          </w:r>
        </w:p>
      </w:docPartBody>
    </w:docPart>
    <w:docPart>
      <w:docPartPr>
        <w:name w:val="FAA65DC8FA604DAAA391B70897E6AA92"/>
        <w:category>
          <w:name w:val="General"/>
          <w:gallery w:val="placeholder"/>
        </w:category>
        <w:types>
          <w:type w:val="bbPlcHdr"/>
        </w:types>
        <w:behaviors>
          <w:behavior w:val="content"/>
        </w:behaviors>
        <w:guid w:val="{AA690FAE-2E27-4FAA-9A11-1C0895A2738D}"/>
      </w:docPartPr>
      <w:docPartBody>
        <w:p w:rsidR="00C413C5" w:rsidRDefault="007C545E" w:rsidP="007C545E">
          <w:pPr>
            <w:pStyle w:val="FAA65DC8FA604DAAA391B70897E6AA92"/>
          </w:pPr>
          <w:r w:rsidRPr="004D2D92">
            <w:rPr>
              <w:rStyle w:val="PlaceholderText"/>
            </w:rPr>
            <w:t>Choose an item.</w:t>
          </w:r>
        </w:p>
      </w:docPartBody>
    </w:docPart>
    <w:docPart>
      <w:docPartPr>
        <w:name w:val="DADC02BC2C524F6CA304931B8E942AF1"/>
        <w:category>
          <w:name w:val="General"/>
          <w:gallery w:val="placeholder"/>
        </w:category>
        <w:types>
          <w:type w:val="bbPlcHdr"/>
        </w:types>
        <w:behaviors>
          <w:behavior w:val="content"/>
        </w:behaviors>
        <w:guid w:val="{59346630-DAFE-40A5-B342-6ABD134B92DA}"/>
      </w:docPartPr>
      <w:docPartBody>
        <w:p w:rsidR="00C413C5" w:rsidRDefault="007C545E" w:rsidP="007C545E">
          <w:pPr>
            <w:pStyle w:val="DADC02BC2C524F6CA304931B8E942AF1"/>
          </w:pPr>
          <w:r w:rsidRPr="004D2D92">
            <w:rPr>
              <w:rStyle w:val="PlaceholderText"/>
            </w:rPr>
            <w:t>Choose an item.</w:t>
          </w:r>
        </w:p>
      </w:docPartBody>
    </w:docPart>
    <w:docPart>
      <w:docPartPr>
        <w:name w:val="FD0EF46E804647C1B4B29C1CF21A4153"/>
        <w:category>
          <w:name w:val="General"/>
          <w:gallery w:val="placeholder"/>
        </w:category>
        <w:types>
          <w:type w:val="bbPlcHdr"/>
        </w:types>
        <w:behaviors>
          <w:behavior w:val="content"/>
        </w:behaviors>
        <w:guid w:val="{2CCD8750-BEA8-4FCF-BB7D-BD4C427D4A5D}"/>
      </w:docPartPr>
      <w:docPartBody>
        <w:p w:rsidR="00C413C5" w:rsidRDefault="007C545E" w:rsidP="007C545E">
          <w:pPr>
            <w:pStyle w:val="FD0EF46E804647C1B4B29C1CF21A4153"/>
          </w:pPr>
          <w:r w:rsidRPr="004D2D92">
            <w:rPr>
              <w:rStyle w:val="PlaceholderText"/>
            </w:rPr>
            <w:t>Choose an item.</w:t>
          </w:r>
        </w:p>
      </w:docPartBody>
    </w:docPart>
    <w:docPart>
      <w:docPartPr>
        <w:name w:val="6C62CF7D02FA467DA92BC070E6ACABBF"/>
        <w:category>
          <w:name w:val="General"/>
          <w:gallery w:val="placeholder"/>
        </w:category>
        <w:types>
          <w:type w:val="bbPlcHdr"/>
        </w:types>
        <w:behaviors>
          <w:behavior w:val="content"/>
        </w:behaviors>
        <w:guid w:val="{A0F005BF-9463-4FDC-8B1C-B8B1F3EBFF99}"/>
      </w:docPartPr>
      <w:docPartBody>
        <w:p w:rsidR="00C413C5" w:rsidRDefault="007C545E" w:rsidP="007C545E">
          <w:pPr>
            <w:pStyle w:val="6C62CF7D02FA467DA92BC070E6ACABBF"/>
          </w:pPr>
          <w:r w:rsidRPr="004D2D92">
            <w:rPr>
              <w:rStyle w:val="PlaceholderText"/>
            </w:rPr>
            <w:t>Choose an item.</w:t>
          </w:r>
        </w:p>
      </w:docPartBody>
    </w:docPart>
    <w:docPart>
      <w:docPartPr>
        <w:name w:val="18F1F67FF3BB4AD9896759E766879941"/>
        <w:category>
          <w:name w:val="General"/>
          <w:gallery w:val="placeholder"/>
        </w:category>
        <w:types>
          <w:type w:val="bbPlcHdr"/>
        </w:types>
        <w:behaviors>
          <w:behavior w:val="content"/>
        </w:behaviors>
        <w:guid w:val="{6C457F34-2E08-402A-8499-B81E9AC90825}"/>
      </w:docPartPr>
      <w:docPartBody>
        <w:p w:rsidR="00C413C5" w:rsidRDefault="007C545E" w:rsidP="007C545E">
          <w:pPr>
            <w:pStyle w:val="18F1F67FF3BB4AD9896759E766879941"/>
          </w:pPr>
          <w:r w:rsidRPr="004D2D92">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Raleway">
    <w:charset w:val="00"/>
    <w:family w:val="auto"/>
    <w:pitch w:val="variable"/>
    <w:sig w:usb0="A00002FF" w:usb1="5000205B" w:usb2="00000000" w:usb3="00000000" w:csb0="00000197" w:csb1="00000000"/>
  </w:font>
  <w:font w:name="MS Gothic">
    <w:altName w:val="ＭＳ ゴシック"/>
    <w:panose1 w:val="020B06090702050802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0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2"/>
    <w:compatSetting w:name="useWord2013TrackBottomHyphenation" w:uri="http://schemas.microsoft.com/office/word" w:val="1"/>
  </w:compat>
  <w:rsids>
    <w:rsidRoot w:val="001A58B5"/>
    <w:rsid w:val="0010567C"/>
    <w:rsid w:val="00156D3E"/>
    <w:rsid w:val="001A58B5"/>
    <w:rsid w:val="00280E29"/>
    <w:rsid w:val="00310A7C"/>
    <w:rsid w:val="003441CC"/>
    <w:rsid w:val="003665A5"/>
    <w:rsid w:val="00395DFD"/>
    <w:rsid w:val="003C6E53"/>
    <w:rsid w:val="003E75AC"/>
    <w:rsid w:val="0049277D"/>
    <w:rsid w:val="0065700D"/>
    <w:rsid w:val="0072085B"/>
    <w:rsid w:val="00723682"/>
    <w:rsid w:val="007C545E"/>
    <w:rsid w:val="007E53DE"/>
    <w:rsid w:val="008A730F"/>
    <w:rsid w:val="00933C17"/>
    <w:rsid w:val="00936A41"/>
    <w:rsid w:val="00982A66"/>
    <w:rsid w:val="00982CEB"/>
    <w:rsid w:val="009C400D"/>
    <w:rsid w:val="009F4D46"/>
    <w:rsid w:val="00A16EAD"/>
    <w:rsid w:val="00BE4344"/>
    <w:rsid w:val="00BF3077"/>
    <w:rsid w:val="00C010EB"/>
    <w:rsid w:val="00C12D0E"/>
    <w:rsid w:val="00C331D2"/>
    <w:rsid w:val="00C413C5"/>
    <w:rsid w:val="00CA4747"/>
    <w:rsid w:val="00CD2814"/>
    <w:rsid w:val="00CD76BB"/>
    <w:rsid w:val="00CE1C5E"/>
    <w:rsid w:val="00CE44ED"/>
    <w:rsid w:val="00E00981"/>
    <w:rsid w:val="00F453FC"/>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AU" w:eastAsia="en-AU"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1A58B5"/>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uiPriority w:val="99"/>
    <w:semiHidden/>
    <w:rsid w:val="007C545E"/>
    <w:rPr>
      <w:color w:val="808080"/>
    </w:rPr>
  </w:style>
  <w:style w:type="paragraph" w:customStyle="1" w:styleId="6E63076C85AB46F990D733245459049C">
    <w:name w:val="6E63076C85AB46F990D733245459049C"/>
    <w:rsid w:val="007C545E"/>
    <w:pPr>
      <w:spacing w:after="160" w:line="259" w:lineRule="auto"/>
    </w:pPr>
  </w:style>
  <w:style w:type="paragraph" w:customStyle="1" w:styleId="335128419187470F9A6B0B2458998C50">
    <w:name w:val="335128419187470F9A6B0B2458998C50"/>
    <w:rsid w:val="007C545E"/>
    <w:pPr>
      <w:spacing w:after="160" w:line="259" w:lineRule="auto"/>
    </w:pPr>
  </w:style>
  <w:style w:type="paragraph" w:customStyle="1" w:styleId="E5E908C78F7D4221BCC62B81E44F90A9">
    <w:name w:val="E5E908C78F7D4221BCC62B81E44F90A9"/>
    <w:rsid w:val="007C545E"/>
    <w:pPr>
      <w:spacing w:after="160" w:line="259" w:lineRule="auto"/>
    </w:pPr>
  </w:style>
  <w:style w:type="paragraph" w:customStyle="1" w:styleId="3B0DE3D56896490CAB7D31A01A585B8B">
    <w:name w:val="3B0DE3D56896490CAB7D31A01A585B8B"/>
    <w:rsid w:val="007C545E"/>
    <w:pPr>
      <w:spacing w:after="160" w:line="259" w:lineRule="auto"/>
    </w:pPr>
  </w:style>
  <w:style w:type="paragraph" w:customStyle="1" w:styleId="E33EECF938DF469CB55F30BF5FCC6D5D">
    <w:name w:val="E33EECF938DF469CB55F30BF5FCC6D5D"/>
    <w:rsid w:val="007C545E"/>
    <w:pPr>
      <w:spacing w:after="160" w:line="259" w:lineRule="auto"/>
    </w:pPr>
  </w:style>
  <w:style w:type="paragraph" w:customStyle="1" w:styleId="985058643DE64E278E0E1D0AADA2B851">
    <w:name w:val="985058643DE64E278E0E1D0AADA2B851"/>
    <w:rsid w:val="007C545E"/>
    <w:pPr>
      <w:spacing w:after="160" w:line="259" w:lineRule="auto"/>
    </w:pPr>
  </w:style>
  <w:style w:type="paragraph" w:customStyle="1" w:styleId="38725685B40E456D95EA5FC74E6D9937">
    <w:name w:val="38725685B40E456D95EA5FC74E6D9937"/>
    <w:rsid w:val="007C545E"/>
    <w:pPr>
      <w:spacing w:after="160" w:line="259" w:lineRule="auto"/>
    </w:pPr>
  </w:style>
  <w:style w:type="paragraph" w:customStyle="1" w:styleId="71944E0334C247A59EC403DCC1236894">
    <w:name w:val="71944E0334C247A59EC403DCC1236894"/>
    <w:rsid w:val="007C545E"/>
    <w:pPr>
      <w:spacing w:after="160" w:line="259" w:lineRule="auto"/>
    </w:pPr>
  </w:style>
  <w:style w:type="paragraph" w:customStyle="1" w:styleId="90A0FBA2271C4278956273789578C411">
    <w:name w:val="90A0FBA2271C4278956273789578C411"/>
    <w:rsid w:val="007C545E"/>
    <w:pPr>
      <w:spacing w:after="160" w:line="259" w:lineRule="auto"/>
    </w:pPr>
  </w:style>
  <w:style w:type="paragraph" w:customStyle="1" w:styleId="24CE54415C4844DCBB6C0550250A3FDC">
    <w:name w:val="24CE54415C4844DCBB6C0550250A3FDC"/>
    <w:rsid w:val="007C545E"/>
    <w:pPr>
      <w:spacing w:after="160" w:line="259" w:lineRule="auto"/>
    </w:pPr>
  </w:style>
  <w:style w:type="paragraph" w:customStyle="1" w:styleId="2FE15BB04AA74BBC8ED850FF0E8BD4F2">
    <w:name w:val="2FE15BB04AA74BBC8ED850FF0E8BD4F2"/>
    <w:rsid w:val="007C545E"/>
    <w:pPr>
      <w:spacing w:after="160" w:line="259" w:lineRule="auto"/>
    </w:pPr>
  </w:style>
  <w:style w:type="paragraph" w:customStyle="1" w:styleId="B47FE436713449949401149619305143">
    <w:name w:val="B47FE436713449949401149619305143"/>
    <w:rsid w:val="007C545E"/>
    <w:pPr>
      <w:spacing w:after="160" w:line="259" w:lineRule="auto"/>
    </w:pPr>
  </w:style>
  <w:style w:type="paragraph" w:customStyle="1" w:styleId="7D8CC1B25B274FB1917BE107921279F9">
    <w:name w:val="7D8CC1B25B274FB1917BE107921279F9"/>
    <w:rsid w:val="007C545E"/>
    <w:pPr>
      <w:spacing w:after="160" w:line="259" w:lineRule="auto"/>
    </w:pPr>
  </w:style>
  <w:style w:type="paragraph" w:customStyle="1" w:styleId="E8B8507A3375491AA282146F91D01BAF">
    <w:name w:val="E8B8507A3375491AA282146F91D01BAF"/>
    <w:rsid w:val="007C545E"/>
    <w:pPr>
      <w:spacing w:after="160" w:line="259" w:lineRule="auto"/>
    </w:pPr>
  </w:style>
  <w:style w:type="paragraph" w:customStyle="1" w:styleId="71D047E5C258495A82B0DD956726D46B">
    <w:name w:val="71D047E5C258495A82B0DD956726D46B"/>
    <w:rsid w:val="007C545E"/>
    <w:pPr>
      <w:spacing w:after="160" w:line="259" w:lineRule="auto"/>
    </w:pPr>
  </w:style>
  <w:style w:type="paragraph" w:customStyle="1" w:styleId="1D34917F69C94D4C9198980C3BE99347">
    <w:name w:val="1D34917F69C94D4C9198980C3BE99347"/>
    <w:rsid w:val="007C545E"/>
    <w:pPr>
      <w:spacing w:after="160" w:line="259" w:lineRule="auto"/>
    </w:pPr>
  </w:style>
  <w:style w:type="paragraph" w:customStyle="1" w:styleId="39DB81573DD14C60BA4245BD5580A498">
    <w:name w:val="39DB81573DD14C60BA4245BD5580A498"/>
    <w:rsid w:val="007C545E"/>
    <w:pPr>
      <w:spacing w:after="160" w:line="259" w:lineRule="auto"/>
    </w:pPr>
  </w:style>
  <w:style w:type="paragraph" w:customStyle="1" w:styleId="4802E765A4274EE29D33976CA473A22B">
    <w:name w:val="4802E765A4274EE29D33976CA473A22B"/>
    <w:rsid w:val="007C545E"/>
    <w:pPr>
      <w:spacing w:after="160" w:line="259" w:lineRule="auto"/>
    </w:pPr>
  </w:style>
  <w:style w:type="paragraph" w:customStyle="1" w:styleId="F3B3D2DC1DB448DA95506C195C80DA81">
    <w:name w:val="F3B3D2DC1DB448DA95506C195C80DA81"/>
    <w:rsid w:val="007C545E"/>
    <w:pPr>
      <w:spacing w:after="160" w:line="259" w:lineRule="auto"/>
    </w:pPr>
  </w:style>
  <w:style w:type="paragraph" w:customStyle="1" w:styleId="135AB2E573F04DF18B927C03B40192F4">
    <w:name w:val="135AB2E573F04DF18B927C03B40192F4"/>
    <w:rsid w:val="007C545E"/>
    <w:pPr>
      <w:spacing w:after="160" w:line="259" w:lineRule="auto"/>
    </w:pPr>
  </w:style>
  <w:style w:type="paragraph" w:customStyle="1" w:styleId="D3DFA65A479046178B4B074F739461C9">
    <w:name w:val="D3DFA65A479046178B4B074F739461C9"/>
    <w:rsid w:val="007C545E"/>
    <w:pPr>
      <w:spacing w:after="160" w:line="259" w:lineRule="auto"/>
    </w:pPr>
  </w:style>
  <w:style w:type="paragraph" w:customStyle="1" w:styleId="12A151F8BF9B4A20A5B0B1F185FE0814">
    <w:name w:val="12A151F8BF9B4A20A5B0B1F185FE0814"/>
    <w:rsid w:val="007C545E"/>
    <w:pPr>
      <w:spacing w:after="160" w:line="259" w:lineRule="auto"/>
    </w:pPr>
  </w:style>
  <w:style w:type="paragraph" w:customStyle="1" w:styleId="73F6557F3C1D45B496FA3050DAA3C29A">
    <w:name w:val="73F6557F3C1D45B496FA3050DAA3C29A"/>
    <w:rsid w:val="007C545E"/>
    <w:pPr>
      <w:spacing w:after="160" w:line="259" w:lineRule="auto"/>
    </w:pPr>
  </w:style>
  <w:style w:type="paragraph" w:customStyle="1" w:styleId="E864A19D8EBE470C84794CDEE74BDBA2">
    <w:name w:val="E864A19D8EBE470C84794CDEE74BDBA2"/>
    <w:rsid w:val="007C545E"/>
    <w:pPr>
      <w:spacing w:after="160" w:line="259" w:lineRule="auto"/>
    </w:pPr>
  </w:style>
  <w:style w:type="paragraph" w:customStyle="1" w:styleId="916B0FB832F14F2C888FE222A13F62BC">
    <w:name w:val="916B0FB832F14F2C888FE222A13F62BC"/>
    <w:rsid w:val="007C545E"/>
    <w:pPr>
      <w:spacing w:after="160" w:line="259" w:lineRule="auto"/>
    </w:pPr>
  </w:style>
  <w:style w:type="paragraph" w:customStyle="1" w:styleId="BAE0C03FD2E64771B674EED395480986">
    <w:name w:val="BAE0C03FD2E64771B674EED395480986"/>
    <w:rsid w:val="007C545E"/>
    <w:pPr>
      <w:spacing w:after="160" w:line="259" w:lineRule="auto"/>
    </w:pPr>
  </w:style>
  <w:style w:type="paragraph" w:customStyle="1" w:styleId="4B8F1B05230643759E47A6725821E38C">
    <w:name w:val="4B8F1B05230643759E47A6725821E38C"/>
    <w:rsid w:val="007C545E"/>
    <w:pPr>
      <w:spacing w:after="160" w:line="259" w:lineRule="auto"/>
    </w:pPr>
  </w:style>
  <w:style w:type="paragraph" w:customStyle="1" w:styleId="E5CCF5909ED34DA5837D623B846F448E">
    <w:name w:val="E5CCF5909ED34DA5837D623B846F448E"/>
    <w:rsid w:val="007C545E"/>
    <w:pPr>
      <w:spacing w:after="160" w:line="259" w:lineRule="auto"/>
    </w:pPr>
  </w:style>
  <w:style w:type="paragraph" w:customStyle="1" w:styleId="8883D6521F6B48D4982ADC708DE2FECD">
    <w:name w:val="8883D6521F6B48D4982ADC708DE2FECD"/>
    <w:rsid w:val="007C545E"/>
    <w:pPr>
      <w:spacing w:after="160" w:line="259" w:lineRule="auto"/>
    </w:pPr>
  </w:style>
  <w:style w:type="paragraph" w:customStyle="1" w:styleId="4EDC39C07C1D46608756399FC3E16D6C">
    <w:name w:val="4EDC39C07C1D46608756399FC3E16D6C"/>
    <w:rsid w:val="007C545E"/>
    <w:pPr>
      <w:spacing w:after="160" w:line="259" w:lineRule="auto"/>
    </w:pPr>
  </w:style>
  <w:style w:type="paragraph" w:customStyle="1" w:styleId="E80ED1B9A981495FAB9E7C628E1773D2">
    <w:name w:val="E80ED1B9A981495FAB9E7C628E1773D2"/>
    <w:rsid w:val="007C545E"/>
    <w:pPr>
      <w:spacing w:after="160" w:line="259" w:lineRule="auto"/>
    </w:pPr>
  </w:style>
  <w:style w:type="paragraph" w:customStyle="1" w:styleId="90C22C9D38174946A8C7709413ABB504">
    <w:name w:val="90C22C9D38174946A8C7709413ABB504"/>
    <w:rsid w:val="007C545E"/>
    <w:pPr>
      <w:spacing w:after="160" w:line="259" w:lineRule="auto"/>
    </w:pPr>
  </w:style>
  <w:style w:type="paragraph" w:customStyle="1" w:styleId="48E705454DFD4E7CACB43B75BB52F84E">
    <w:name w:val="48E705454DFD4E7CACB43B75BB52F84E"/>
    <w:rsid w:val="007C545E"/>
    <w:pPr>
      <w:spacing w:after="160" w:line="259" w:lineRule="auto"/>
    </w:pPr>
  </w:style>
  <w:style w:type="paragraph" w:customStyle="1" w:styleId="56F22808FA7F4E739F43CFE867BC0E8D">
    <w:name w:val="56F22808FA7F4E739F43CFE867BC0E8D"/>
    <w:rsid w:val="007C545E"/>
    <w:pPr>
      <w:spacing w:after="160" w:line="259" w:lineRule="auto"/>
    </w:pPr>
  </w:style>
  <w:style w:type="paragraph" w:customStyle="1" w:styleId="DFC93FB6D43048ED85A5ECA2A834154C">
    <w:name w:val="DFC93FB6D43048ED85A5ECA2A834154C"/>
    <w:rsid w:val="007C545E"/>
    <w:pPr>
      <w:spacing w:after="160" w:line="259" w:lineRule="auto"/>
    </w:pPr>
  </w:style>
  <w:style w:type="paragraph" w:customStyle="1" w:styleId="C856C24D23C8453CBB4249ACA56993CB">
    <w:name w:val="C856C24D23C8453CBB4249ACA56993CB"/>
    <w:rsid w:val="007C545E"/>
    <w:pPr>
      <w:spacing w:after="160" w:line="259" w:lineRule="auto"/>
    </w:pPr>
  </w:style>
  <w:style w:type="paragraph" w:customStyle="1" w:styleId="9793E158B7FF4121988F6037E5108555">
    <w:name w:val="9793E158B7FF4121988F6037E5108555"/>
    <w:rsid w:val="007C545E"/>
    <w:pPr>
      <w:spacing w:after="160" w:line="259" w:lineRule="auto"/>
    </w:pPr>
  </w:style>
  <w:style w:type="paragraph" w:customStyle="1" w:styleId="A465E3EB471A4B14AEC6B90128D30568">
    <w:name w:val="A465E3EB471A4B14AEC6B90128D30568"/>
    <w:rsid w:val="007C545E"/>
    <w:pPr>
      <w:spacing w:after="160" w:line="259" w:lineRule="auto"/>
    </w:pPr>
  </w:style>
  <w:style w:type="paragraph" w:customStyle="1" w:styleId="FAA65DC8FA604DAAA391B70897E6AA92">
    <w:name w:val="FAA65DC8FA604DAAA391B70897E6AA92"/>
    <w:rsid w:val="007C545E"/>
    <w:pPr>
      <w:spacing w:after="160" w:line="259" w:lineRule="auto"/>
    </w:pPr>
  </w:style>
  <w:style w:type="paragraph" w:customStyle="1" w:styleId="DADC02BC2C524F6CA304931B8E942AF1">
    <w:name w:val="DADC02BC2C524F6CA304931B8E942AF1"/>
    <w:rsid w:val="007C545E"/>
    <w:pPr>
      <w:spacing w:after="160" w:line="259" w:lineRule="auto"/>
    </w:pPr>
  </w:style>
  <w:style w:type="paragraph" w:customStyle="1" w:styleId="FD0EF46E804647C1B4B29C1CF21A4153">
    <w:name w:val="FD0EF46E804647C1B4B29C1CF21A4153"/>
    <w:rsid w:val="007C545E"/>
    <w:pPr>
      <w:spacing w:after="160" w:line="259" w:lineRule="auto"/>
    </w:pPr>
  </w:style>
  <w:style w:type="paragraph" w:customStyle="1" w:styleId="6C62CF7D02FA467DA92BC070E6ACABBF">
    <w:name w:val="6C62CF7D02FA467DA92BC070E6ACABBF"/>
    <w:rsid w:val="007C545E"/>
    <w:pPr>
      <w:spacing w:after="160" w:line="259" w:lineRule="auto"/>
    </w:pPr>
  </w:style>
  <w:style w:type="paragraph" w:customStyle="1" w:styleId="18F1F67FF3BB4AD9896759E766879941">
    <w:name w:val="18F1F67FF3BB4AD9896759E766879941"/>
    <w:rsid w:val="007C545E"/>
    <w:pPr>
      <w:spacing w:after="160" w:line="259" w:lineRule="auto"/>
    </w:p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sisl xmlns:xsi="http://www.w3.org/2001/XMLSchema-instance" xmlns:xsd="http://www.w3.org/2001/XMLSchema" xmlns="http://www.boldonjames.com/2008/01/sie/internal/label" sislVersion="0" policy="1865c0a7-d648-4a74-80fe-fa9dc7fe13cc">
  <element uid="7c13fe2d-c7c1-4f6c-bb3a-8f72249e7201" value=""/>
</sisl>
</file>

<file path=customXml/item3.xml><?xml version="1.0" encoding="utf-8"?>
<p:properties xmlns:p="http://schemas.microsoft.com/office/2006/metadata/properties" xmlns:xsi="http://www.w3.org/2001/XMLSchema-instance" xmlns:pc="http://schemas.microsoft.com/office/infopath/2007/PartnerControls">
  <documentManagement>
    <Expiry_x0020_Date xmlns="1b2d411c-1ac9-4301-ba2b-e244f2bd7937">2017-06-30T14:00:00+00:00</Expiry_x0020_Date>
    <Description0 xmlns="1b2d411c-1ac9-4301-ba2b-e244f2bd7937" xsi:nil="true"/>
    <Document_x0020_Type xmlns="1b2d411c-1ac9-4301-ba2b-e244f2bd7937">
      <Value>Template</Value>
    </Document_x0020_Type>
    <keywords xmlns="1b2d411c-1ac9-4301-ba2b-e244f2bd7937" xsi:nil="true"/>
    <Topic xmlns="1b2d411c-1ac9-4301-ba2b-e244f2bd7937">
      <Value>Human Resources</Value>
    </Topic>
    <Creator xmlns="1b2d411c-1ac9-4301-ba2b-e244f2bd7937">
      <UserInfo>
        <DisplayName>Thompson, Kirsten</DisplayName>
        <AccountId>53</AccountId>
        <AccountType/>
      </UserInfo>
    </Creator>
    <Topic_x0020__x002d__x0020_sub xmlns="1b2d411c-1ac9-4301-ba2b-e244f2bd7937">
      <Value>Recruitment and Commencements</Value>
    </Topic_x0020__x002d__x0020_sub>
  </documentManagement>
</p:properties>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ct:contentTypeSchema xmlns:ct="http://schemas.microsoft.com/office/2006/metadata/contentType" xmlns:ma="http://schemas.microsoft.com/office/2006/metadata/properties/metaAttributes" ct:_="" ma:_="" ma:contentTypeName="Document" ma:contentTypeID="0x0101004C2F746C05D40A4C8D0E6C9AC5C6805E" ma:contentTypeVersion="10" ma:contentTypeDescription="Create a new document." ma:contentTypeScope="" ma:versionID="e0b3820bf7a961bb5e83c3849bfe8fa7">
  <xsd:schema xmlns:xsd="http://www.w3.org/2001/XMLSchema" xmlns:xs="http://www.w3.org/2001/XMLSchema" xmlns:p="http://schemas.microsoft.com/office/2006/metadata/properties" xmlns:ns2="1b2d411c-1ac9-4301-ba2b-e244f2bd7937" targetNamespace="http://schemas.microsoft.com/office/2006/metadata/properties" ma:root="true" ma:fieldsID="233a86c769742aa1ba10ccef4b1f3575" ns2:_="">
    <xsd:import namespace="1b2d411c-1ac9-4301-ba2b-e244f2bd7937"/>
    <xsd:element name="properties">
      <xsd:complexType>
        <xsd:sequence>
          <xsd:element name="documentManagement">
            <xsd:complexType>
              <xsd:all>
                <xsd:element ref="ns2:Description0" minOccurs="0"/>
                <xsd:element ref="ns2:Topic" minOccurs="0"/>
                <xsd:element ref="ns2:Topic_x0020__x002d__x0020_sub" minOccurs="0"/>
                <xsd:element ref="ns2:keywords" minOccurs="0"/>
                <xsd:element ref="ns2:Creator"/>
                <xsd:element ref="ns2:Expiry_x0020_Date"/>
                <xsd:element ref="ns2:Document_x0020_Typ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b2d411c-1ac9-4301-ba2b-e244f2bd7937" elementFormDefault="qualified">
    <xsd:import namespace="http://schemas.microsoft.com/office/2006/documentManagement/types"/>
    <xsd:import namespace="http://schemas.microsoft.com/office/infopath/2007/PartnerControls"/>
    <xsd:element name="Description0" ma:index="1" nillable="true" ma:displayName="Description" ma:internalName="Description0">
      <xsd:simpleType>
        <xsd:restriction base="dms:Note"/>
      </xsd:simpleType>
    </xsd:element>
    <xsd:element name="Topic" ma:index="2" nillable="true" ma:displayName="Topic" ma:internalName="Topic">
      <xsd:complexType>
        <xsd:complexContent>
          <xsd:extension base="dms:MultiChoice">
            <xsd:sequence>
              <xsd:element name="Value" maxOccurs="unbounded" minOccurs="0" nillable="true">
                <xsd:simpleType>
                  <xsd:restriction base="dms:Choice">
                    <xsd:enumeration value="Cabinet &amp; Assembly Business"/>
                    <xsd:enumeration value="Corporate Governance"/>
                    <xsd:enumeration value="Facilities Management"/>
                    <xsd:enumeration value="Finance"/>
                    <xsd:enumeration value="Health &amp; Safety"/>
                    <xsd:enumeration value="Human Resources"/>
                    <xsd:enumeration value="Induction"/>
                    <xsd:enumeration value="ICT Services"/>
                    <xsd:enumeration value="Communications"/>
                    <xsd:enumeration value="Social Committee"/>
                    <xsd:enumeration value="Requirements"/>
                    <xsd:enumeration value="Attraction"/>
                    <xsd:enumeration value="Selection"/>
                    <xsd:enumeration value="Appointment"/>
                    <xsd:enumeration value="TRIM"/>
                    <xsd:enumeration value="Transition to CMTEDD"/>
                    <xsd:enumeration value="Org Chart"/>
                  </xsd:restriction>
                </xsd:simpleType>
              </xsd:element>
            </xsd:sequence>
          </xsd:extension>
        </xsd:complexContent>
      </xsd:complexType>
    </xsd:element>
    <xsd:element name="Topic_x0020__x002d__x0020_sub" ma:index="3" nillable="true" ma:displayName="Topic - sub" ma:internalName="Topic_x0020__x002d__x0020_sub">
      <xsd:complexType>
        <xsd:complexContent>
          <xsd:extension base="dms:MultiChoice">
            <xsd:sequence>
              <xsd:element name="Value" maxOccurs="unbounded" minOccurs="0" nillable="true">
                <xsd:simpleType>
                  <xsd:restriction base="dms:Choice">
                    <xsd:enumeration value="Cabinet"/>
                    <xsd:enumeration value="Assembly"/>
                    <xsd:enumeration value="Freedom of Information"/>
                    <xsd:enumeration value="Integrity"/>
                    <xsd:enumeration value="Procurement"/>
                    <xsd:enumeration value="Risk Management"/>
                    <xsd:enumeration value="Corporate Plans"/>
                    <xsd:enumeration value="Travel"/>
                    <xsd:enumeration value="Bookings"/>
                    <xsd:enumeration value="Security"/>
                    <xsd:enumeration value="Vehicles"/>
                    <xsd:enumeration value="Chief Executive Financial Instructions"/>
                    <xsd:enumeration value="Health &amp; Safety Committee"/>
                    <xsd:enumeration value="Health &amp; Wellbeing"/>
                    <xsd:enumeration value="Work Safety Committee"/>
                    <xsd:enumeration value="Injury Prevention &amp; Management"/>
                    <xsd:enumeration value="Employment Conditions"/>
                    <xsd:enumeration value="Performance &amp; Development"/>
                    <xsd:enumeration value="Respect, Equity &amp; Diversity"/>
                    <xsd:enumeration value="Consultative Committees"/>
                    <xsd:enumeration value="Executives"/>
                    <xsd:enumeration value="Reward &amp; Recognition"/>
                    <xsd:enumeration value="Disposal Schedule"/>
                    <xsd:enumeration value="Registry"/>
                    <xsd:enumeration value="Thesaurus"/>
                    <xsd:enumeration value="Standards &amp; Guidelines"/>
                    <xsd:enumeration value="TRIM"/>
                    <xsd:enumeration value="ICT Fact Sheets &amp; Advice"/>
                    <xsd:enumeration value="New Starters"/>
                    <xsd:enumeration value="Records Management"/>
                    <xsd:enumeration value="Recycling Tips"/>
                    <xsd:enumeration value="Recruitment and Commencements"/>
                    <xsd:enumeration value="Supporting Staff"/>
                    <xsd:enumeration value="Online Communications"/>
                    <xsd:enumeration value="footy tipping"/>
                    <xsd:enumeration value="web stats"/>
                    <xsd:enumeration value="media monitoring"/>
                    <xsd:enumeration value="today"/>
                    <xsd:enumeration value="internal audit"/>
                    <xsd:enumeration value="Engagement"/>
                    <xsd:enumeration value="WCC"/>
                    <xsd:enumeration value="Phones"/>
                    <xsd:enumeration value="Outlook"/>
                    <xsd:enumeration value="hub"/>
                    <xsd:enumeration value="Long Term"/>
                    <xsd:enumeration value="Short Term &lt;6"/>
                    <xsd:enumeration value="Short Term &gt;6"/>
                    <xsd:enumeration value="Fixed Term"/>
                    <xsd:enumeration value="Advertise"/>
                    <xsd:enumeration value="Internal EOI"/>
                    <xsd:enumeration value="Recruitment Agencies"/>
                    <xsd:enumeration value="Panel"/>
                    <xsd:enumeration value="Selection methods"/>
                    <xsd:enumeration value="Strategic Business"/>
                    <xsd:enumeration value="Rating systems"/>
                    <xsd:enumeration value="permanent position"/>
                    <xsd:enumeration value="temporary position"/>
                    <xsd:enumeration value="Employee Obligations"/>
                    <xsd:enumeration value="Employee Relations"/>
                    <xsd:enumeration value="Workplace Processes"/>
                    <xsd:enumeration value="Setup"/>
                    <xsd:enumeration value="Working"/>
                    <xsd:enumeration value="TRIM Guide"/>
                  </xsd:restriction>
                </xsd:simpleType>
              </xsd:element>
            </xsd:sequence>
          </xsd:extension>
        </xsd:complexContent>
      </xsd:complexType>
    </xsd:element>
    <xsd:element name="keywords" ma:index="4" nillable="true" ma:displayName="keywords" ma:internalName="keywords">
      <xsd:simpleType>
        <xsd:restriction base="dms:Text">
          <xsd:maxLength value="255"/>
        </xsd:restriction>
      </xsd:simpleType>
    </xsd:element>
    <xsd:element name="Creator" ma:index="5" ma:displayName="Creator" ma:list="UserInfo" ma:SharePointGroup="0" ma:internalName="Creator" ma:showField="JobTitle">
      <xsd:complexType>
        <xsd:complexContent>
          <xsd:extension base="dms:User">
            <xsd:sequence>
              <xsd:element name="UserInfo" minOccurs="0" maxOccurs="unbounded">
                <xsd:complexType>
                  <xsd:sequence>
                    <xsd:element name="DisplayName" type="xsd:string" minOccurs="0"/>
                    <xsd:element name="AccountId" type="dms:UserId" minOccurs="0"/>
                    <xsd:element name="AccountType" type="xsd:string" minOccurs="0"/>
                  </xsd:sequence>
                </xsd:complexType>
              </xsd:element>
            </xsd:sequence>
          </xsd:extension>
        </xsd:complexContent>
      </xsd:complexType>
    </xsd:element>
    <xsd:element name="Expiry_x0020_Date" ma:index="6" ma:displayName="Expiry Date" ma:default="[today]" ma:format="DateOnly" ma:internalName="Expiry_x0020_Date">
      <xsd:simpleType>
        <xsd:restriction base="dms:DateTime"/>
      </xsd:simpleType>
    </xsd:element>
    <xsd:element name="Document_x0020_Type" ma:index="7" nillable="true" ma:displayName="Document Type" ma:internalName="Document_x0020_Type">
      <xsd:complexType>
        <xsd:complexContent>
          <xsd:extension base="dms:MultiChoice">
            <xsd:sequence>
              <xsd:element name="Value" maxOccurs="unbounded" minOccurs="0" nillable="true">
                <xsd:simpleType>
                  <xsd:restriction base="dms:Choice">
                    <xsd:enumeration value="Policy"/>
                    <xsd:enumeration value="Guideline"/>
                    <xsd:enumeration value="Form"/>
                    <xsd:enumeration value="Template"/>
                    <xsd:enumeration value="Fact Sheet"/>
                    <xsd:enumeration value="Procedure"/>
                    <xsd:enumeration value="Plan"/>
                    <xsd:enumeration value="Strategy"/>
                    <xsd:enumeration value="Framework"/>
                    <xsd:enumeration value="Checklist"/>
                    <xsd:enumeration value="Chart"/>
                    <xsd:enumeration value="Delegation"/>
                  </xsd:restriction>
                </xsd:simple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8"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LongProperties xmlns="http://schemas.microsoft.com/office/2006/metadata/longProperties"/>
</file>

<file path=customXml/itemProps1.xml><?xml version="1.0" encoding="utf-8"?>
<ds:datastoreItem xmlns:ds="http://schemas.openxmlformats.org/officeDocument/2006/customXml" ds:itemID="{C7E80B9E-DE87-4A47-A8AD-AADD901779D4}">
  <ds:schemaRefs>
    <ds:schemaRef ds:uri="http://schemas.microsoft.com/sharepoint/v3/contenttype/forms"/>
  </ds:schemaRefs>
</ds:datastoreItem>
</file>

<file path=customXml/itemProps2.xml><?xml version="1.0" encoding="utf-8"?>
<ds:datastoreItem xmlns:ds="http://schemas.openxmlformats.org/officeDocument/2006/customXml" ds:itemID="{4A16129B-C4C5-440B-8507-7ED3FB50903E}">
  <ds:schemaRefs>
    <ds:schemaRef ds:uri="http://www.w3.org/2001/XMLSchema"/>
    <ds:schemaRef ds:uri="http://www.boldonjames.com/2008/01/sie/internal/label"/>
  </ds:schemaRefs>
</ds:datastoreItem>
</file>

<file path=customXml/itemProps3.xml><?xml version="1.0" encoding="utf-8"?>
<ds:datastoreItem xmlns:ds="http://schemas.openxmlformats.org/officeDocument/2006/customXml" ds:itemID="{8AB0CF05-2462-43AF-96A6-593DAF9D08CC}">
  <ds:schemaRefs>
    <ds:schemaRef ds:uri="http://schemas.microsoft.com/office/2006/metadata/properties"/>
    <ds:schemaRef ds:uri="http://schemas.microsoft.com/office/infopath/2007/PartnerControls"/>
    <ds:schemaRef ds:uri="1b2d411c-1ac9-4301-ba2b-e244f2bd7937"/>
  </ds:schemaRefs>
</ds:datastoreItem>
</file>

<file path=customXml/itemProps4.xml><?xml version="1.0" encoding="utf-8"?>
<ds:datastoreItem xmlns:ds="http://schemas.openxmlformats.org/officeDocument/2006/customXml" ds:itemID="{FE006B73-7A29-426C-85CF-A657BBAFC46B}">
  <ds:schemaRefs>
    <ds:schemaRef ds:uri="http://schemas.openxmlformats.org/officeDocument/2006/bibliography"/>
  </ds:schemaRefs>
</ds:datastoreItem>
</file>

<file path=customXml/itemProps5.xml><?xml version="1.0" encoding="utf-8"?>
<ds:datastoreItem xmlns:ds="http://schemas.openxmlformats.org/officeDocument/2006/customXml" ds:itemID="{9B6D986B-7B43-4486-8E48-5C880D494D4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b2d411c-1ac9-4301-ba2b-e244f2bd793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D034E6C7-F61A-45E2-B729-1C61E94CC0F2}">
  <ds:schemaRefs>
    <ds:schemaRef ds:uri="http://schemas.microsoft.com/office/2006/metadata/longProperties"/>
  </ds:schemaRefs>
</ds:datastoreItem>
</file>

<file path=docProps/app.xml><?xml version="1.0" encoding="utf-8"?>
<Properties xmlns="http://schemas.openxmlformats.org/officeDocument/2006/extended-properties" xmlns:vt="http://schemas.openxmlformats.org/officeDocument/2006/docPropsVTypes">
  <Template>Normal</Template>
  <TotalTime>2</TotalTime>
  <Pages>5</Pages>
  <Words>1515</Words>
  <Characters>8641</Characters>
  <Application>Microsoft Office Word</Application>
  <DocSecurity>0</DocSecurity>
  <Lines>72</Lines>
  <Paragraphs>20</Paragraphs>
  <ScaleCrop>false</ScaleCrop>
  <HeadingPairs>
    <vt:vector size="2" baseType="variant">
      <vt:variant>
        <vt:lpstr>Title</vt:lpstr>
      </vt:variant>
      <vt:variant>
        <vt:i4>1</vt:i4>
      </vt:variant>
    </vt:vector>
  </HeadingPairs>
  <TitlesOfParts>
    <vt:vector size="1" baseType="lpstr">
      <vt:lpstr/>
    </vt:vector>
  </TitlesOfParts>
  <Company>ACT Government</Company>
  <LinksUpToDate>false</LinksUpToDate>
  <CharactersWithSpaces>10136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57949, several Position Description</dc:title>
  <dc:subject/>
  <dc:creator>Mikaela Turner</dc:creator>
  <cp:keywords/>
  <cp:lastModifiedBy>Wong, Mary</cp:lastModifiedBy>
  <cp:revision>3</cp:revision>
  <cp:lastPrinted>2020-08-19T09:47:00Z</cp:lastPrinted>
  <dcterms:created xsi:type="dcterms:W3CDTF">2023-07-02T22:34:00Z</dcterms:created>
  <dcterms:modified xsi:type="dcterms:W3CDTF">2023-07-06T02:11:00Z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isplay_urn:schemas-microsoft-com:office:office#Creator">
    <vt:lpwstr>Thompson, Kirsten</vt:lpwstr>
  </property>
  <property fmtid="{D5CDD505-2E9C-101B-9397-08002B2CF9AE}" pid="3" name="docIndexRef">
    <vt:lpwstr>d276e6f7-84fb-48d0-9661-a12fc2bd831f</vt:lpwstr>
  </property>
  <property fmtid="{D5CDD505-2E9C-101B-9397-08002B2CF9AE}" pid="4" name="bjSaver">
    <vt:lpwstr>YW2K09diGy+0DNQ8QYJnWyLply53p429</vt:lpwstr>
  </property>
  <property fmtid="{D5CDD505-2E9C-101B-9397-08002B2CF9AE}" pid="5" name="bjDocumentLabelXML">
    <vt:lpwstr>&lt;?xml version="1.0" encoding="us-ascii"?&gt;&lt;sisl xmlns:xsi="http://www.w3.org/2001/XMLSchema-instance" xmlns:xsd="http://www.w3.org/2001/XMLSchema" sislVersion="0" policy="1865c0a7-d648-4a74-80fe-fa9dc7fe13cc" xmlns="http://www.boldonjames.com/2008/01/sie/i</vt:lpwstr>
  </property>
  <property fmtid="{D5CDD505-2E9C-101B-9397-08002B2CF9AE}" pid="6" name="bjDocumentLabelXML-0">
    <vt:lpwstr>nternal/label"&gt;&lt;element uid="7c13fe2d-c7c1-4f6c-bb3a-8f72249e7201" value="" /&gt;&lt;/sisl&gt;</vt:lpwstr>
  </property>
  <property fmtid="{D5CDD505-2E9C-101B-9397-08002B2CF9AE}" pid="7" name="bjDocumentSecurityLabel">
    <vt:lpwstr>UNCLASSIFIED</vt:lpwstr>
  </property>
  <property fmtid="{D5CDD505-2E9C-101B-9397-08002B2CF9AE}" pid="8" name="bjDocumentLabelFieldCode">
    <vt:lpwstr>UNCLASSIFIED</vt:lpwstr>
  </property>
  <property fmtid="{D5CDD505-2E9C-101B-9397-08002B2CF9AE}" pid="9" name="bjDocumentLabelFieldCodeHeaderFooter">
    <vt:lpwstr>UNCLASSIFIED</vt:lpwstr>
  </property>
  <property fmtid="{D5CDD505-2E9C-101B-9397-08002B2CF9AE}" pid="10" name="bjHeaderBothDocProperty">
    <vt:lpwstr>UNCLASSIFIED_x000d_
 </vt:lpwstr>
  </property>
  <property fmtid="{D5CDD505-2E9C-101B-9397-08002B2CF9AE}" pid="11" name="bjHeaderFirstPageDocProperty">
    <vt:lpwstr>UNCLASSIFIED_x000d_
 </vt:lpwstr>
  </property>
  <property fmtid="{D5CDD505-2E9C-101B-9397-08002B2CF9AE}" pid="12" name="bjHeaderEvenPageDocProperty">
    <vt:lpwstr>UNCLASSIFIED_x000d_
 </vt:lpwstr>
  </property>
  <property fmtid="{D5CDD505-2E9C-101B-9397-08002B2CF9AE}" pid="13" name="bjFooterBothDocProperty">
    <vt:lpwstr>_x000d_
UNCLASSIFIED </vt:lpwstr>
  </property>
  <property fmtid="{D5CDD505-2E9C-101B-9397-08002B2CF9AE}" pid="14" name="bjFooterFirstPageDocProperty">
    <vt:lpwstr>_x000d_
UNCLASSIFIED </vt:lpwstr>
  </property>
  <property fmtid="{D5CDD505-2E9C-101B-9397-08002B2CF9AE}" pid="15" name="bjFooterEvenPageDocProperty">
    <vt:lpwstr>_x000d_
UNCLASSIFIED </vt:lpwstr>
  </property>
  <property fmtid="{D5CDD505-2E9C-101B-9397-08002B2CF9AE}" pid="16" name="ContentTypeId">
    <vt:lpwstr>0x0101004C2F746C05D40A4C8D0E6C9AC5C6805E</vt:lpwstr>
  </property>
</Properties>
</file>